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4.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5.xml" ContentType="application/vnd.openxmlformats-officedocument.theme+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6.xml" ContentType="application/vnd.openxmlformats-officedocument.theme+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7.xml" ContentType="application/vnd.openxmlformats-officedocument.theme+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1.xml" ContentType="application/vnd.openxmlformats-officedocument.drawingml.chart+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732" r:id="rId2"/>
    <p:sldMasterId id="2147483744" r:id="rId3"/>
    <p:sldMasterId id="2147483794" r:id="rId4"/>
    <p:sldMasterId id="2147483818" r:id="rId5"/>
    <p:sldMasterId id="2147483831" r:id="rId6"/>
    <p:sldMasterId id="2147483843" r:id="rId7"/>
    <p:sldMasterId id="2147483855" r:id="rId8"/>
  </p:sldMasterIdLst>
  <p:notesMasterIdLst>
    <p:notesMasterId r:id="rId85"/>
  </p:notesMasterIdLst>
  <p:handoutMasterIdLst>
    <p:handoutMasterId r:id="rId86"/>
  </p:handoutMasterIdLst>
  <p:sldIdLst>
    <p:sldId id="278" r:id="rId9"/>
    <p:sldId id="316" r:id="rId10"/>
    <p:sldId id="424" r:id="rId11"/>
    <p:sldId id="502" r:id="rId12"/>
    <p:sldId id="503" r:id="rId13"/>
    <p:sldId id="426" r:id="rId14"/>
    <p:sldId id="454" r:id="rId15"/>
    <p:sldId id="461" r:id="rId16"/>
    <p:sldId id="462" r:id="rId17"/>
    <p:sldId id="463" r:id="rId18"/>
    <p:sldId id="464" r:id="rId19"/>
    <p:sldId id="453" r:id="rId20"/>
    <p:sldId id="531" r:id="rId21"/>
    <p:sldId id="532" r:id="rId22"/>
    <p:sldId id="533" r:id="rId23"/>
    <p:sldId id="534" r:id="rId24"/>
    <p:sldId id="535" r:id="rId25"/>
    <p:sldId id="536" r:id="rId26"/>
    <p:sldId id="537" r:id="rId27"/>
    <p:sldId id="538" r:id="rId28"/>
    <p:sldId id="539" r:id="rId29"/>
    <p:sldId id="540" r:id="rId30"/>
    <p:sldId id="541" r:id="rId31"/>
    <p:sldId id="542" r:id="rId32"/>
    <p:sldId id="543" r:id="rId33"/>
    <p:sldId id="544" r:id="rId34"/>
    <p:sldId id="545" r:id="rId35"/>
    <p:sldId id="546" r:id="rId36"/>
    <p:sldId id="547" r:id="rId37"/>
    <p:sldId id="434" r:id="rId38"/>
    <p:sldId id="455" r:id="rId39"/>
    <p:sldId id="485" r:id="rId40"/>
    <p:sldId id="486" r:id="rId41"/>
    <p:sldId id="487" r:id="rId42"/>
    <p:sldId id="488" r:id="rId43"/>
    <p:sldId id="489" r:id="rId44"/>
    <p:sldId id="490" r:id="rId45"/>
    <p:sldId id="491" r:id="rId46"/>
    <p:sldId id="492" r:id="rId47"/>
    <p:sldId id="505" r:id="rId48"/>
    <p:sldId id="506" r:id="rId49"/>
    <p:sldId id="495" r:id="rId50"/>
    <p:sldId id="552" r:id="rId51"/>
    <p:sldId id="553" r:id="rId52"/>
    <p:sldId id="554" r:id="rId53"/>
    <p:sldId id="555" r:id="rId54"/>
    <p:sldId id="556" r:id="rId55"/>
    <p:sldId id="557" r:id="rId56"/>
    <p:sldId id="558" r:id="rId57"/>
    <p:sldId id="559" r:id="rId58"/>
    <p:sldId id="560" r:id="rId59"/>
    <p:sldId id="561" r:id="rId60"/>
    <p:sldId id="562" r:id="rId61"/>
    <p:sldId id="499" r:id="rId62"/>
    <p:sldId id="507" r:id="rId63"/>
    <p:sldId id="508" r:id="rId64"/>
    <p:sldId id="509" r:id="rId65"/>
    <p:sldId id="510" r:id="rId66"/>
    <p:sldId id="511" r:id="rId67"/>
    <p:sldId id="512" r:id="rId68"/>
    <p:sldId id="513" r:id="rId69"/>
    <p:sldId id="550" r:id="rId70"/>
    <p:sldId id="551" r:id="rId71"/>
    <p:sldId id="516" r:id="rId72"/>
    <p:sldId id="517" r:id="rId73"/>
    <p:sldId id="518" r:id="rId74"/>
    <p:sldId id="519" r:id="rId75"/>
    <p:sldId id="520" r:id="rId76"/>
    <p:sldId id="521" r:id="rId77"/>
    <p:sldId id="522" r:id="rId78"/>
    <p:sldId id="523" r:id="rId79"/>
    <p:sldId id="524" r:id="rId80"/>
    <p:sldId id="525" r:id="rId81"/>
    <p:sldId id="527" r:id="rId82"/>
    <p:sldId id="528" r:id="rId83"/>
    <p:sldId id="548" r:id="rId84"/>
  </p:sldIdLst>
  <p:sldSz cx="9144000" cy="6858000" type="screen4x3"/>
  <p:notesSz cx="6669088" cy="987266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14" autoAdjust="0"/>
    <p:restoredTop sz="88454" autoAdjust="0"/>
  </p:normalViewPr>
  <p:slideViewPr>
    <p:cSldViewPr>
      <p:cViewPr>
        <p:scale>
          <a:sx n="60" d="100"/>
          <a:sy n="60" d="100"/>
        </p:scale>
        <p:origin x="-1560" y="-78"/>
      </p:cViewPr>
      <p:guideLst>
        <p:guide orient="horz" pos="2160"/>
        <p:guide pos="2880"/>
      </p:guideLst>
    </p:cSldViewPr>
  </p:slideViewPr>
  <p:notesTextViewPr>
    <p:cViewPr>
      <p:scale>
        <a:sx n="1" d="1"/>
        <a:sy n="1" d="1"/>
      </p:scale>
      <p:origin x="0" y="0"/>
    </p:cViewPr>
  </p:notesTextViewPr>
  <p:sorterViewPr>
    <p:cViewPr>
      <p:scale>
        <a:sx n="80" d="100"/>
        <a:sy n="80" d="100"/>
      </p:scale>
      <p:origin x="0" y="7488"/>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slide" Target="slides/slide31.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slide" Target="slides/slide34.xml"/><Relationship Id="rId47" Type="http://schemas.openxmlformats.org/officeDocument/2006/relationships/slide" Target="slides/slide39.xml"/><Relationship Id="rId50" Type="http://schemas.openxmlformats.org/officeDocument/2006/relationships/slide" Target="slides/slide42.xml"/><Relationship Id="rId55" Type="http://schemas.openxmlformats.org/officeDocument/2006/relationships/slide" Target="slides/slide47.xml"/><Relationship Id="rId63" Type="http://schemas.openxmlformats.org/officeDocument/2006/relationships/slide" Target="slides/slide55.xml"/><Relationship Id="rId68" Type="http://schemas.openxmlformats.org/officeDocument/2006/relationships/slide" Target="slides/slide60.xml"/><Relationship Id="rId76" Type="http://schemas.openxmlformats.org/officeDocument/2006/relationships/slide" Target="slides/slide68.xml"/><Relationship Id="rId84" Type="http://schemas.openxmlformats.org/officeDocument/2006/relationships/slide" Target="slides/slide76.xml"/><Relationship Id="rId89" Type="http://schemas.openxmlformats.org/officeDocument/2006/relationships/theme" Target="theme/theme1.xml"/><Relationship Id="rId7" Type="http://schemas.openxmlformats.org/officeDocument/2006/relationships/slideMaster" Target="slideMasters/slideMaster7.xml"/><Relationship Id="rId71" Type="http://schemas.openxmlformats.org/officeDocument/2006/relationships/slide" Target="slides/slide63.xml"/><Relationship Id="rId2" Type="http://schemas.openxmlformats.org/officeDocument/2006/relationships/slideMaster" Target="slideMasters/slideMaster2.xml"/><Relationship Id="rId16" Type="http://schemas.openxmlformats.org/officeDocument/2006/relationships/slide" Target="slides/slide8.xml"/><Relationship Id="rId29" Type="http://schemas.openxmlformats.org/officeDocument/2006/relationships/slide" Target="slides/slide21.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slide" Target="slides/slide37.xml"/><Relationship Id="rId53" Type="http://schemas.openxmlformats.org/officeDocument/2006/relationships/slide" Target="slides/slide45.xml"/><Relationship Id="rId58" Type="http://schemas.openxmlformats.org/officeDocument/2006/relationships/slide" Target="slides/slide50.xml"/><Relationship Id="rId66" Type="http://schemas.openxmlformats.org/officeDocument/2006/relationships/slide" Target="slides/slide58.xml"/><Relationship Id="rId74" Type="http://schemas.openxmlformats.org/officeDocument/2006/relationships/slide" Target="slides/slide66.xml"/><Relationship Id="rId79" Type="http://schemas.openxmlformats.org/officeDocument/2006/relationships/slide" Target="slides/slide71.xml"/><Relationship Id="rId87" Type="http://schemas.openxmlformats.org/officeDocument/2006/relationships/presProps" Target="presProps.xml"/><Relationship Id="rId5" Type="http://schemas.openxmlformats.org/officeDocument/2006/relationships/slideMaster" Target="slideMasters/slideMaster5.xml"/><Relationship Id="rId61" Type="http://schemas.openxmlformats.org/officeDocument/2006/relationships/slide" Target="slides/slide53.xml"/><Relationship Id="rId82" Type="http://schemas.openxmlformats.org/officeDocument/2006/relationships/slide" Target="slides/slide74.xml"/><Relationship Id="rId90" Type="http://schemas.openxmlformats.org/officeDocument/2006/relationships/tableStyles" Target="tableStyles.xml"/><Relationship Id="rId19" Type="http://schemas.openxmlformats.org/officeDocument/2006/relationships/slide" Target="slides/slide11.xml"/><Relationship Id="rId4" Type="http://schemas.openxmlformats.org/officeDocument/2006/relationships/slideMaster" Target="slideMasters/slideMaster4.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slide" Target="slides/slide40.xml"/><Relationship Id="rId56" Type="http://schemas.openxmlformats.org/officeDocument/2006/relationships/slide" Target="slides/slide48.xml"/><Relationship Id="rId64" Type="http://schemas.openxmlformats.org/officeDocument/2006/relationships/slide" Target="slides/slide56.xml"/><Relationship Id="rId69" Type="http://schemas.openxmlformats.org/officeDocument/2006/relationships/slide" Target="slides/slide61.xml"/><Relationship Id="rId77" Type="http://schemas.openxmlformats.org/officeDocument/2006/relationships/slide" Target="slides/slide69.xml"/><Relationship Id="rId8" Type="http://schemas.openxmlformats.org/officeDocument/2006/relationships/slideMaster" Target="slideMasters/slideMaster8.xml"/><Relationship Id="rId51" Type="http://schemas.openxmlformats.org/officeDocument/2006/relationships/slide" Target="slides/slide43.xml"/><Relationship Id="rId72" Type="http://schemas.openxmlformats.org/officeDocument/2006/relationships/slide" Target="slides/slide64.xml"/><Relationship Id="rId80" Type="http://schemas.openxmlformats.org/officeDocument/2006/relationships/slide" Target="slides/slide72.xml"/><Relationship Id="rId85" Type="http://schemas.openxmlformats.org/officeDocument/2006/relationships/notesMaster" Target="notesMasters/notesMaster1.xml"/><Relationship Id="rId3" Type="http://schemas.openxmlformats.org/officeDocument/2006/relationships/slideMaster" Target="slideMasters/slideMaster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59" Type="http://schemas.openxmlformats.org/officeDocument/2006/relationships/slide" Target="slides/slide51.xml"/><Relationship Id="rId67" Type="http://schemas.openxmlformats.org/officeDocument/2006/relationships/slide" Target="slides/slide59.xml"/><Relationship Id="rId20" Type="http://schemas.openxmlformats.org/officeDocument/2006/relationships/slide" Target="slides/slide12.xml"/><Relationship Id="rId41" Type="http://schemas.openxmlformats.org/officeDocument/2006/relationships/slide" Target="slides/slide33.xml"/><Relationship Id="rId54" Type="http://schemas.openxmlformats.org/officeDocument/2006/relationships/slide" Target="slides/slide46.xml"/><Relationship Id="rId62" Type="http://schemas.openxmlformats.org/officeDocument/2006/relationships/slide" Target="slides/slide54.xml"/><Relationship Id="rId70" Type="http://schemas.openxmlformats.org/officeDocument/2006/relationships/slide" Target="slides/slide62.xml"/><Relationship Id="rId75" Type="http://schemas.openxmlformats.org/officeDocument/2006/relationships/slide" Target="slides/slide67.xml"/><Relationship Id="rId83" Type="http://schemas.openxmlformats.org/officeDocument/2006/relationships/slide" Target="slides/slide75.xml"/><Relationship Id="rId88"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openxmlformats.org/officeDocument/2006/relationships/slide" Target="slides/slide49.xml"/><Relationship Id="rId10" Type="http://schemas.openxmlformats.org/officeDocument/2006/relationships/slide" Target="slides/slide2.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slide" Target="slides/slide44.xml"/><Relationship Id="rId60" Type="http://schemas.openxmlformats.org/officeDocument/2006/relationships/slide" Target="slides/slide52.xml"/><Relationship Id="rId65" Type="http://schemas.openxmlformats.org/officeDocument/2006/relationships/slide" Target="slides/slide57.xml"/><Relationship Id="rId73" Type="http://schemas.openxmlformats.org/officeDocument/2006/relationships/slide" Target="slides/slide65.xml"/><Relationship Id="rId78" Type="http://schemas.openxmlformats.org/officeDocument/2006/relationships/slide" Target="slides/slide70.xml"/><Relationship Id="rId81" Type="http://schemas.openxmlformats.org/officeDocument/2006/relationships/slide" Target="slides/slide73.xml"/><Relationship Id="rId86" Type="http://schemas.openxmlformats.org/officeDocument/2006/relationships/handoutMaster" Target="handoutMasters/handoutMaster1.xml"/></Relationships>
</file>

<file path=ppt/charts/_rels/chart1.xml.rels><?xml version="1.0" encoding="UTF-8" standalone="yes"?>
<Relationships xmlns="http://schemas.openxmlformats.org/package/2006/relationships"><Relationship Id="rId1" Type="http://schemas.openxmlformats.org/officeDocument/2006/relationships/oleObject" Target="../embeddings/oleObject1.bin"/></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results!$A$11</c:f>
              <c:strCache>
                <c:ptCount val="1"/>
                <c:pt idx="0">
                  <c:v>Female</c:v>
                </c:pt>
              </c:strCache>
            </c:strRef>
          </c:tx>
          <c:spPr>
            <a:solidFill>
              <a:schemeClr val="accent2"/>
            </a:solidFill>
          </c:spPr>
          <c:invertIfNegative val="0"/>
          <c:cat>
            <c:strRef>
              <c:f>results!$B$3:$M$3</c:f>
              <c:strCache>
                <c:ptCount val="12"/>
                <c:pt idx="0">
                  <c:v>COM: Listening and Attention (G01)</c:v>
                </c:pt>
                <c:pt idx="1">
                  <c:v>COM: Understanding (G02)</c:v>
                </c:pt>
                <c:pt idx="2">
                  <c:v>COM: Speaking (G03)</c:v>
                </c:pt>
                <c:pt idx="3">
                  <c:v>PHY: Moving and Handling (G04)</c:v>
                </c:pt>
                <c:pt idx="4">
                  <c:v>PHY: Health and Self-Care (G05)</c:v>
                </c:pt>
                <c:pt idx="5">
                  <c:v>PSE: Self Confidence and Self-Awareness (G06)</c:v>
                </c:pt>
                <c:pt idx="6">
                  <c:v>PSE: Managing Feelings and Behaviour (G07)</c:v>
                </c:pt>
                <c:pt idx="7">
                  <c:v>PSE: Making Relationships (G08)</c:v>
                </c:pt>
                <c:pt idx="8">
                  <c:v>LIT: Reading (G09)</c:v>
                </c:pt>
                <c:pt idx="9">
                  <c:v>LIT: Writing (G10)</c:v>
                </c:pt>
                <c:pt idx="10">
                  <c:v>MAT: Numbers (G11)</c:v>
                </c:pt>
                <c:pt idx="11">
                  <c:v>MAT: Shape, Space and Measures (G12)</c:v>
                </c:pt>
              </c:strCache>
            </c:strRef>
          </c:cat>
          <c:val>
            <c:numRef>
              <c:f>results!$B$11:$M$11</c:f>
              <c:numCache>
                <c:formatCode>0.0%</c:formatCode>
                <c:ptCount val="12"/>
                <c:pt idx="0">
                  <c:v>0</c:v>
                </c:pt>
                <c:pt idx="1">
                  <c:v>0</c:v>
                </c:pt>
                <c:pt idx="2">
                  <c:v>6.5934065934065936E-2</c:v>
                </c:pt>
                <c:pt idx="3">
                  <c:v>0</c:v>
                </c:pt>
                <c:pt idx="4">
                  <c:v>1.098901098901099E-2</c:v>
                </c:pt>
                <c:pt idx="5">
                  <c:v>1.098901098901099E-2</c:v>
                </c:pt>
                <c:pt idx="6">
                  <c:v>4.3956043956043959E-2</c:v>
                </c:pt>
                <c:pt idx="7">
                  <c:v>2.197802197802198E-2</c:v>
                </c:pt>
                <c:pt idx="8">
                  <c:v>4.3956043956043959E-2</c:v>
                </c:pt>
                <c:pt idx="9">
                  <c:v>0.45054945054945056</c:v>
                </c:pt>
                <c:pt idx="10">
                  <c:v>0.32967032967032966</c:v>
                </c:pt>
                <c:pt idx="11">
                  <c:v>2.197802197802198E-2</c:v>
                </c:pt>
              </c:numCache>
            </c:numRef>
          </c:val>
        </c:ser>
        <c:ser>
          <c:idx val="1"/>
          <c:order val="1"/>
          <c:tx>
            <c:strRef>
              <c:f>results!$A$13</c:f>
              <c:strCache>
                <c:ptCount val="1"/>
                <c:pt idx="0">
                  <c:v>Male</c:v>
                </c:pt>
              </c:strCache>
            </c:strRef>
          </c:tx>
          <c:spPr>
            <a:solidFill>
              <a:schemeClr val="accent1"/>
            </a:solidFill>
          </c:spPr>
          <c:invertIfNegative val="0"/>
          <c:cat>
            <c:strRef>
              <c:f>results!$B$3:$M$3</c:f>
              <c:strCache>
                <c:ptCount val="12"/>
                <c:pt idx="0">
                  <c:v>COM: Listening and Attention (G01)</c:v>
                </c:pt>
                <c:pt idx="1">
                  <c:v>COM: Understanding (G02)</c:v>
                </c:pt>
                <c:pt idx="2">
                  <c:v>COM: Speaking (G03)</c:v>
                </c:pt>
                <c:pt idx="3">
                  <c:v>PHY: Moving and Handling (G04)</c:v>
                </c:pt>
                <c:pt idx="4">
                  <c:v>PHY: Health and Self-Care (G05)</c:v>
                </c:pt>
                <c:pt idx="5">
                  <c:v>PSE: Self Confidence and Self-Awareness (G06)</c:v>
                </c:pt>
                <c:pt idx="6">
                  <c:v>PSE: Managing Feelings and Behaviour (G07)</c:v>
                </c:pt>
                <c:pt idx="7">
                  <c:v>PSE: Making Relationships (G08)</c:v>
                </c:pt>
                <c:pt idx="8">
                  <c:v>LIT: Reading (G09)</c:v>
                </c:pt>
                <c:pt idx="9">
                  <c:v>LIT: Writing (G10)</c:v>
                </c:pt>
                <c:pt idx="10">
                  <c:v>MAT: Numbers (G11)</c:v>
                </c:pt>
                <c:pt idx="11">
                  <c:v>MAT: Shape, Space and Measures (G12)</c:v>
                </c:pt>
              </c:strCache>
            </c:strRef>
          </c:cat>
          <c:val>
            <c:numRef>
              <c:f>results!$B$13:$M$13</c:f>
              <c:numCache>
                <c:formatCode>0.0%</c:formatCode>
                <c:ptCount val="12"/>
                <c:pt idx="0">
                  <c:v>1.7094017094017096E-2</c:v>
                </c:pt>
                <c:pt idx="1">
                  <c:v>0</c:v>
                </c:pt>
                <c:pt idx="2">
                  <c:v>5.9829059829059832E-2</c:v>
                </c:pt>
                <c:pt idx="3">
                  <c:v>3.4188034188034191E-2</c:v>
                </c:pt>
                <c:pt idx="4">
                  <c:v>8.5470085470085479E-3</c:v>
                </c:pt>
                <c:pt idx="5">
                  <c:v>3.4188034188034191E-2</c:v>
                </c:pt>
                <c:pt idx="6">
                  <c:v>6.8376068376068383E-2</c:v>
                </c:pt>
                <c:pt idx="7">
                  <c:v>1.7094017094017096E-2</c:v>
                </c:pt>
                <c:pt idx="8">
                  <c:v>5.128205128205128E-2</c:v>
                </c:pt>
                <c:pt idx="9">
                  <c:v>0.58119658119658124</c:v>
                </c:pt>
                <c:pt idx="10">
                  <c:v>0.11965811965811966</c:v>
                </c:pt>
                <c:pt idx="11">
                  <c:v>8.5470085470085479E-3</c:v>
                </c:pt>
              </c:numCache>
            </c:numRef>
          </c:val>
        </c:ser>
        <c:dLbls>
          <c:showLegendKey val="0"/>
          <c:showVal val="0"/>
          <c:showCatName val="0"/>
          <c:showSerName val="0"/>
          <c:showPercent val="0"/>
          <c:showBubbleSize val="0"/>
        </c:dLbls>
        <c:gapWidth val="150"/>
        <c:axId val="92739840"/>
        <c:axId val="92774400"/>
      </c:barChart>
      <c:catAx>
        <c:axId val="92739840"/>
        <c:scaling>
          <c:orientation val="minMax"/>
        </c:scaling>
        <c:delete val="0"/>
        <c:axPos val="b"/>
        <c:majorTickMark val="none"/>
        <c:minorTickMark val="none"/>
        <c:tickLblPos val="nextTo"/>
        <c:txPr>
          <a:bodyPr/>
          <a:lstStyle/>
          <a:p>
            <a:pPr>
              <a:defRPr sz="800">
                <a:latin typeface="Calibri" panose="020F0502020204030204" pitchFamily="34" charset="0"/>
                <a:cs typeface="Calibri" panose="020F0502020204030204" pitchFamily="34" charset="0"/>
              </a:defRPr>
            </a:pPr>
            <a:endParaRPr lang="en-US"/>
          </a:p>
        </c:txPr>
        <c:crossAx val="92774400"/>
        <c:crosses val="autoZero"/>
        <c:auto val="1"/>
        <c:lblAlgn val="ctr"/>
        <c:lblOffset val="100"/>
        <c:noMultiLvlLbl val="0"/>
      </c:catAx>
      <c:valAx>
        <c:axId val="92774400"/>
        <c:scaling>
          <c:orientation val="minMax"/>
        </c:scaling>
        <c:delete val="0"/>
        <c:axPos val="l"/>
        <c:majorGridlines/>
        <c:numFmt formatCode="0%" sourceLinked="0"/>
        <c:majorTickMark val="none"/>
        <c:minorTickMark val="none"/>
        <c:tickLblPos val="nextTo"/>
        <c:txPr>
          <a:bodyPr/>
          <a:lstStyle/>
          <a:p>
            <a:pPr>
              <a:defRPr sz="1000">
                <a:latin typeface="Calibri" panose="020F0502020204030204" pitchFamily="34" charset="0"/>
                <a:cs typeface="Calibri" panose="020F0502020204030204" pitchFamily="34" charset="0"/>
              </a:defRPr>
            </a:pPr>
            <a:endParaRPr lang="en-US"/>
          </a:p>
        </c:txPr>
        <c:crossAx val="92739840"/>
        <c:crosses val="autoZero"/>
        <c:crossBetween val="between"/>
        <c:majorUnit val="0.05"/>
        <c:minorUnit val="2.0000000000000011E-2"/>
      </c:valAx>
    </c:plotArea>
    <c:legend>
      <c:legendPos val="r"/>
      <c:overlay val="0"/>
      <c:txPr>
        <a:bodyPr/>
        <a:lstStyle/>
        <a:p>
          <a:pPr>
            <a:defRPr>
              <a:latin typeface="Calibri" panose="020F0502020204030204" pitchFamily="34" charset="0"/>
              <a:cs typeface="Calibri" panose="020F0502020204030204" pitchFamily="34" charset="0"/>
            </a:defRPr>
          </a:pPr>
          <a:endParaRPr lang="en-US"/>
        </a:p>
      </c:txPr>
    </c:legend>
    <c:plotVisOnly val="1"/>
    <c:dispBlanksAs val="gap"/>
    <c:showDLblsOverMax val="0"/>
  </c:chart>
  <c:externalData r:id="rId1">
    <c:autoUpdate val="0"/>
  </c:externalData>
</c:chartSpace>
</file>

<file path=ppt/drawings/_rels/vmlDrawing1.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0.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889362" cy="493713"/>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sz="quarter" idx="1"/>
          </p:nvPr>
        </p:nvSpPr>
        <p:spPr>
          <a:xfrm>
            <a:off x="3778155" y="0"/>
            <a:ext cx="2889362" cy="493713"/>
          </a:xfrm>
          <a:prstGeom prst="rect">
            <a:avLst/>
          </a:prstGeom>
        </p:spPr>
        <p:txBody>
          <a:bodyPr vert="horz" lIns="91440" tIns="45720" rIns="91440" bIns="45720" rtlCol="0"/>
          <a:lstStyle>
            <a:lvl1pPr algn="r">
              <a:defRPr sz="1200"/>
            </a:lvl1pPr>
          </a:lstStyle>
          <a:p>
            <a:fld id="{11EE721B-FBDE-4CD7-9897-7118549AD758}" type="datetimeFigureOut">
              <a:rPr lang="en-GB" smtClean="0"/>
              <a:t>25/11/2017</a:t>
            </a:fld>
            <a:endParaRPr lang="en-GB"/>
          </a:p>
        </p:txBody>
      </p:sp>
      <p:sp>
        <p:nvSpPr>
          <p:cNvPr id="4" name="Footer Placeholder 3"/>
          <p:cNvSpPr>
            <a:spLocks noGrp="1"/>
          </p:cNvSpPr>
          <p:nvPr>
            <p:ph type="ftr" sz="quarter" idx="2"/>
          </p:nvPr>
        </p:nvSpPr>
        <p:spPr>
          <a:xfrm>
            <a:off x="0" y="9377363"/>
            <a:ext cx="2889362" cy="493712"/>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p:cNvSpPr>
            <a:spLocks noGrp="1"/>
          </p:cNvSpPr>
          <p:nvPr>
            <p:ph type="sldNum" sz="quarter" idx="3"/>
          </p:nvPr>
        </p:nvSpPr>
        <p:spPr>
          <a:xfrm>
            <a:off x="3778155" y="9377363"/>
            <a:ext cx="2889362" cy="493712"/>
          </a:xfrm>
          <a:prstGeom prst="rect">
            <a:avLst/>
          </a:prstGeom>
        </p:spPr>
        <p:txBody>
          <a:bodyPr vert="horz" lIns="91440" tIns="45720" rIns="91440" bIns="45720" rtlCol="0" anchor="b"/>
          <a:lstStyle>
            <a:lvl1pPr algn="r">
              <a:defRPr sz="1200"/>
            </a:lvl1pPr>
          </a:lstStyle>
          <a:p>
            <a:fld id="{3E51038E-584C-4F80-B19B-A719CD3BD101}" type="slidenum">
              <a:rPr lang="en-GB" smtClean="0"/>
              <a:t>‹#›</a:t>
            </a:fld>
            <a:endParaRPr lang="en-GB"/>
          </a:p>
        </p:txBody>
      </p:sp>
    </p:spTree>
    <p:extLst>
      <p:ext uri="{BB962C8B-B14F-4D97-AF65-F5344CB8AC3E}">
        <p14:creationId xmlns:p14="http://schemas.microsoft.com/office/powerpoint/2010/main" val="297009590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3"/>
            <a:ext cx="2889938" cy="493633"/>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777607" y="3"/>
            <a:ext cx="2889938" cy="493633"/>
          </a:xfrm>
          <a:prstGeom prst="rect">
            <a:avLst/>
          </a:prstGeom>
        </p:spPr>
        <p:txBody>
          <a:bodyPr vert="horz" lIns="91440" tIns="45720" rIns="91440" bIns="45720" rtlCol="0"/>
          <a:lstStyle>
            <a:lvl1pPr algn="r">
              <a:defRPr sz="1200"/>
            </a:lvl1pPr>
          </a:lstStyle>
          <a:p>
            <a:fld id="{C6385AEB-B6F3-4020-AB69-037DB5941D77}" type="datetimeFigureOut">
              <a:rPr lang="en-GB" smtClean="0"/>
              <a:t>25/11/2017</a:t>
            </a:fld>
            <a:endParaRPr lang="en-GB"/>
          </a:p>
        </p:txBody>
      </p:sp>
      <p:sp>
        <p:nvSpPr>
          <p:cNvPr id="4" name="Slide Image Placeholder 3"/>
          <p:cNvSpPr>
            <a:spLocks noGrp="1" noRot="1" noChangeAspect="1"/>
          </p:cNvSpPr>
          <p:nvPr>
            <p:ph type="sldImg" idx="2"/>
          </p:nvPr>
        </p:nvSpPr>
        <p:spPr>
          <a:xfrm>
            <a:off x="866775" y="739775"/>
            <a:ext cx="4935538" cy="3703638"/>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66909" y="4689515"/>
            <a:ext cx="5335270" cy="444269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9377319"/>
            <a:ext cx="2889938" cy="493633"/>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777607" y="9377319"/>
            <a:ext cx="2889938" cy="493633"/>
          </a:xfrm>
          <a:prstGeom prst="rect">
            <a:avLst/>
          </a:prstGeom>
        </p:spPr>
        <p:txBody>
          <a:bodyPr vert="horz" lIns="91440" tIns="45720" rIns="91440" bIns="45720" rtlCol="0" anchor="b"/>
          <a:lstStyle>
            <a:lvl1pPr algn="r">
              <a:defRPr sz="1200"/>
            </a:lvl1pPr>
          </a:lstStyle>
          <a:p>
            <a:fld id="{B69D7F9C-F7E2-4076-9312-EB0C0297D659}" type="slidenum">
              <a:rPr lang="en-GB" smtClean="0"/>
              <a:t>‹#›</a:t>
            </a:fld>
            <a:endParaRPr lang="en-GB"/>
          </a:p>
        </p:txBody>
      </p:sp>
    </p:spTree>
    <p:extLst>
      <p:ext uri="{BB962C8B-B14F-4D97-AF65-F5344CB8AC3E}">
        <p14:creationId xmlns:p14="http://schemas.microsoft.com/office/powerpoint/2010/main" val="5673956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itchFamily="18" charset="0"/>
              </a:defRPr>
            </a:lvl1pPr>
            <a:lvl2pPr marL="742950" indent="-285750" eaLnBrk="0" hangingPunct="0">
              <a:spcBef>
                <a:spcPct val="30000"/>
              </a:spcBef>
              <a:defRPr sz="1200">
                <a:solidFill>
                  <a:schemeClr val="tx1"/>
                </a:solidFill>
                <a:latin typeface="Times New Roman" pitchFamily="18" charset="0"/>
              </a:defRPr>
            </a:lvl2pPr>
            <a:lvl3pPr marL="1143000" indent="-228600" eaLnBrk="0" hangingPunct="0">
              <a:spcBef>
                <a:spcPct val="30000"/>
              </a:spcBef>
              <a:defRPr sz="1200">
                <a:solidFill>
                  <a:schemeClr val="tx1"/>
                </a:solidFill>
                <a:latin typeface="Times New Roman" pitchFamily="18" charset="0"/>
              </a:defRPr>
            </a:lvl3pPr>
            <a:lvl4pPr marL="1600200" indent="-228600" eaLnBrk="0" hangingPunct="0">
              <a:spcBef>
                <a:spcPct val="30000"/>
              </a:spcBef>
              <a:defRPr sz="1200">
                <a:solidFill>
                  <a:schemeClr val="tx1"/>
                </a:solidFill>
                <a:latin typeface="Times New Roman" pitchFamily="18" charset="0"/>
              </a:defRPr>
            </a:lvl4pPr>
            <a:lvl5pPr marL="2057400" indent="-228600" eaLnBrk="0" hangingPunct="0">
              <a:spcBef>
                <a:spcPct val="30000"/>
              </a:spcBef>
              <a:defRPr sz="1200">
                <a:solidFill>
                  <a:schemeClr val="tx1"/>
                </a:solidFill>
                <a:latin typeface="Times New Roman" pitchFamily="18" charset="0"/>
              </a:defRPr>
            </a:lvl5pPr>
            <a:lvl6pPr marL="2514600" indent="-228600" eaLnBrk="0" fontAlgn="base" hangingPunct="0">
              <a:spcBef>
                <a:spcPct val="30000"/>
              </a:spcBef>
              <a:spcAft>
                <a:spcPct val="0"/>
              </a:spcAft>
              <a:defRPr sz="1200">
                <a:solidFill>
                  <a:schemeClr val="tx1"/>
                </a:solidFill>
                <a:latin typeface="Times New Roman" pitchFamily="18" charset="0"/>
              </a:defRPr>
            </a:lvl6pPr>
            <a:lvl7pPr marL="2971800" indent="-228600" eaLnBrk="0" fontAlgn="base" hangingPunct="0">
              <a:spcBef>
                <a:spcPct val="30000"/>
              </a:spcBef>
              <a:spcAft>
                <a:spcPct val="0"/>
              </a:spcAft>
              <a:defRPr sz="1200">
                <a:solidFill>
                  <a:schemeClr val="tx1"/>
                </a:solidFill>
                <a:latin typeface="Times New Roman" pitchFamily="18" charset="0"/>
              </a:defRPr>
            </a:lvl7pPr>
            <a:lvl8pPr marL="3429000" indent="-228600" eaLnBrk="0" fontAlgn="base" hangingPunct="0">
              <a:spcBef>
                <a:spcPct val="30000"/>
              </a:spcBef>
              <a:spcAft>
                <a:spcPct val="0"/>
              </a:spcAft>
              <a:defRPr sz="1200">
                <a:solidFill>
                  <a:schemeClr val="tx1"/>
                </a:solidFill>
                <a:latin typeface="Times New Roman" pitchFamily="18" charset="0"/>
              </a:defRPr>
            </a:lvl8pPr>
            <a:lvl9pPr marL="3886200" indent="-228600"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88F6E525-1EAA-4641-9E31-01D52D16FD84}" type="slidenum">
              <a:rPr lang="en-GB" altLang="en-US" smtClean="0"/>
              <a:pPr eaLnBrk="1" hangingPunct="1">
                <a:spcBef>
                  <a:spcPct val="0"/>
                </a:spcBef>
              </a:pPr>
              <a:t>1</a:t>
            </a:fld>
            <a:endParaRPr lang="en-GB" altLang="en-US" smtClean="0"/>
          </a:p>
        </p:txBody>
      </p:sp>
      <p:sp>
        <p:nvSpPr>
          <p:cNvPr id="12291" name="Rectangle 2"/>
          <p:cNvSpPr>
            <a:spLocks noGrp="1" noRot="1" noChangeAspect="1" noChangeArrowheads="1" noTextEdit="1"/>
          </p:cNvSpPr>
          <p:nvPr>
            <p:ph type="sldImg"/>
          </p:nvPr>
        </p:nvSpPr>
        <p:spPr>
          <a:ln/>
        </p:spPr>
      </p:sp>
      <p:sp>
        <p:nvSpPr>
          <p:cNvPr id="122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400" b="0" i="0" u="none" strike="noStrike" kern="1200" baseline="0" dirty="0" smtClean="0">
                <a:solidFill>
                  <a:schemeClr val="tx1"/>
                </a:solidFill>
                <a:latin typeface="+mn-lt"/>
                <a:ea typeface="+mn-ea"/>
                <a:cs typeface="+mn-cs"/>
              </a:rPr>
              <a:t>They would not be used to judge, label, or track individual pupil progress, to set targets for them to reach, to ‘predict’ the key stage 2 results of individual pupils, or assume that they make linear progress. Furthermore, the data would not be used in any way to measure performance in early years or to hold early years practitioners to account. Ofsted will continue to look at EYFSP information as a rounded judgement of child development </a:t>
            </a:r>
          </a:p>
          <a:p>
            <a:endParaRPr lang="en-GB" sz="1400" b="0" i="0" u="none" strike="noStrike" kern="1200" baseline="0" dirty="0" smtClean="0">
              <a:solidFill>
                <a:schemeClr val="tx1"/>
              </a:solidFill>
              <a:latin typeface="+mn-lt"/>
              <a:ea typeface="+mn-ea"/>
              <a:cs typeface="+mn-cs"/>
            </a:endParaRPr>
          </a:p>
          <a:p>
            <a:r>
              <a:rPr lang="en-GB" sz="1200" b="0" i="0" u="none" strike="noStrike" kern="1200" baseline="0" dirty="0" smtClean="0">
                <a:solidFill>
                  <a:schemeClr val="tx1"/>
                </a:solidFill>
                <a:latin typeface="+mn-lt"/>
                <a:ea typeface="+mn-ea"/>
                <a:cs typeface="+mn-cs"/>
              </a:rPr>
              <a:t>In the consultation we set out that if a new baseline assessment were introduced, it would be 7 years after its introduction until the first reception to key stage 2 progress measure could be produced. In the meantime, we proposed continuing to use key stage 1 teacher assessment data as the baseline for pupils who will be completing primary school before that time. </a:t>
            </a:r>
            <a:endParaRPr lang="en-GB" sz="1400" dirty="0"/>
          </a:p>
        </p:txBody>
      </p:sp>
      <p:sp>
        <p:nvSpPr>
          <p:cNvPr id="4" name="Slide Number Placeholder 3"/>
          <p:cNvSpPr>
            <a:spLocks noGrp="1"/>
          </p:cNvSpPr>
          <p:nvPr>
            <p:ph type="sldNum" sz="quarter" idx="10"/>
          </p:nvPr>
        </p:nvSpPr>
        <p:spPr/>
        <p:txBody>
          <a:bodyPr/>
          <a:lstStyle/>
          <a:p>
            <a:fld id="{B69D7F9C-F7E2-4076-9312-EB0C0297D659}" type="slidenum">
              <a:rPr lang="en-GB" smtClean="0">
                <a:solidFill>
                  <a:prstClr val="black"/>
                </a:solidFill>
              </a:rPr>
              <a:pPr/>
              <a:t>19</a:t>
            </a:fld>
            <a:endParaRPr lang="en-GB">
              <a:solidFill>
                <a:prstClr val="black"/>
              </a:solidFill>
            </a:endParaRPr>
          </a:p>
        </p:txBody>
      </p:sp>
    </p:spTree>
    <p:extLst>
      <p:ext uri="{BB962C8B-B14F-4D97-AF65-F5344CB8AC3E}">
        <p14:creationId xmlns:p14="http://schemas.microsoft.com/office/powerpoint/2010/main" val="22672552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sz="1200" b="0" i="0" u="none" strike="noStrike" kern="1200" baseline="0" dirty="0" smtClean="0">
              <a:solidFill>
                <a:schemeClr val="tx1"/>
              </a:solidFill>
              <a:latin typeface="+mn-lt"/>
              <a:ea typeface="+mn-ea"/>
              <a:cs typeface="+mn-cs"/>
            </a:endParaRPr>
          </a:p>
          <a:p>
            <a:endParaRPr lang="en-GB" sz="1200" b="0" i="0" u="none" strike="noStrike" kern="1200" baseline="0" dirty="0" smtClean="0">
              <a:solidFill>
                <a:schemeClr val="tx1"/>
              </a:solidFill>
              <a:latin typeface="+mn-lt"/>
              <a:ea typeface="+mn-ea"/>
              <a:cs typeface="+mn-cs"/>
            </a:endParaRPr>
          </a:p>
          <a:p>
            <a:endParaRPr lang="en-GB" sz="1200" b="0" i="0" u="none" strike="noStrike" kern="1200" baseline="0" dirty="0" smtClean="0">
              <a:solidFill>
                <a:schemeClr val="tx1"/>
              </a:solidFill>
              <a:latin typeface="+mn-lt"/>
              <a:ea typeface="+mn-ea"/>
              <a:cs typeface="+mn-cs"/>
            </a:endParaRPr>
          </a:p>
          <a:p>
            <a:endParaRPr lang="en-GB" sz="1200" b="0" i="0" u="none" strike="noStrike" kern="1200" baseline="0" dirty="0" smtClean="0">
              <a:solidFill>
                <a:schemeClr val="tx1"/>
              </a:solidFill>
              <a:latin typeface="+mn-lt"/>
              <a:ea typeface="+mn-ea"/>
              <a:cs typeface="+mn-cs"/>
            </a:endParaRPr>
          </a:p>
          <a:p>
            <a:r>
              <a:rPr lang="en-GB" sz="1200" b="0" i="0" u="none" strike="noStrike" kern="1200" baseline="0" dirty="0" smtClean="0">
                <a:solidFill>
                  <a:schemeClr val="tx1"/>
                </a:solidFill>
                <a:latin typeface="+mn-lt"/>
                <a:ea typeface="+mn-ea"/>
                <a:cs typeface="+mn-cs"/>
              </a:rPr>
              <a:t>we will continue to work with experts and practitioners and assess the latest child development evidence, with the aim of ensuring that all descriptors are clear and focused on the right age-appropriate outcomes. </a:t>
            </a:r>
            <a:endParaRPr lang="en-GB" dirty="0"/>
          </a:p>
        </p:txBody>
      </p:sp>
      <p:sp>
        <p:nvSpPr>
          <p:cNvPr id="4" name="Slide Number Placeholder 3"/>
          <p:cNvSpPr>
            <a:spLocks noGrp="1"/>
          </p:cNvSpPr>
          <p:nvPr>
            <p:ph type="sldNum" sz="quarter" idx="10"/>
          </p:nvPr>
        </p:nvSpPr>
        <p:spPr/>
        <p:txBody>
          <a:bodyPr/>
          <a:lstStyle/>
          <a:p>
            <a:fld id="{B69D7F9C-F7E2-4076-9312-EB0C0297D659}" type="slidenum">
              <a:rPr lang="en-GB" smtClean="0">
                <a:solidFill>
                  <a:prstClr val="black"/>
                </a:solidFill>
              </a:rPr>
              <a:pPr/>
              <a:t>20</a:t>
            </a:fld>
            <a:endParaRPr lang="en-GB">
              <a:solidFill>
                <a:prstClr val="black"/>
              </a:solidFill>
            </a:endParaRPr>
          </a:p>
        </p:txBody>
      </p:sp>
    </p:spTree>
    <p:extLst>
      <p:ext uri="{BB962C8B-B14F-4D97-AF65-F5344CB8AC3E}">
        <p14:creationId xmlns:p14="http://schemas.microsoft.com/office/powerpoint/2010/main" val="976953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sz="1200" b="0" i="0" u="none" strike="noStrike" kern="1200" baseline="0" dirty="0" smtClean="0">
              <a:solidFill>
                <a:schemeClr val="tx1"/>
              </a:solidFill>
              <a:latin typeface="+mn-lt"/>
              <a:ea typeface="+mn-ea"/>
              <a:cs typeface="+mn-cs"/>
            </a:endParaRPr>
          </a:p>
          <a:p>
            <a:r>
              <a:rPr lang="en-GB" sz="1200" b="0" i="0" u="none" strike="noStrike" kern="1200" baseline="0" dirty="0" smtClean="0">
                <a:solidFill>
                  <a:schemeClr val="tx1"/>
                </a:solidFill>
                <a:latin typeface="+mn-lt"/>
                <a:ea typeface="+mn-ea"/>
                <a:cs typeface="+mn-cs"/>
              </a:rPr>
              <a:t>We believe that the ELGs in need of the most significant revisions are those relating to the following areas: </a:t>
            </a:r>
          </a:p>
          <a:p>
            <a:r>
              <a:rPr lang="en-GB" sz="1200" b="0" i="0" u="none" strike="noStrike" kern="1200" baseline="0" dirty="0" smtClean="0">
                <a:solidFill>
                  <a:schemeClr val="tx1"/>
                </a:solidFill>
                <a:latin typeface="+mn-lt"/>
                <a:ea typeface="+mn-ea"/>
                <a:cs typeface="+mn-cs"/>
              </a:rPr>
              <a:t>• </a:t>
            </a:r>
            <a:r>
              <a:rPr lang="en-GB" sz="1200" b="1" i="0" u="none" strike="noStrike" kern="1200" baseline="0" dirty="0" smtClean="0">
                <a:solidFill>
                  <a:schemeClr val="tx1"/>
                </a:solidFill>
                <a:latin typeface="+mn-lt"/>
                <a:ea typeface="+mn-ea"/>
                <a:cs typeface="+mn-cs"/>
              </a:rPr>
              <a:t>Communication and language</a:t>
            </a:r>
            <a:r>
              <a:rPr lang="en-GB" sz="1200" b="0" i="0" u="none" strike="noStrike" kern="1200" baseline="0" dirty="0" smtClean="0">
                <a:solidFill>
                  <a:schemeClr val="tx1"/>
                </a:solidFill>
                <a:latin typeface="+mn-lt"/>
                <a:ea typeface="+mn-ea"/>
                <a:cs typeface="+mn-cs"/>
              </a:rPr>
              <a:t>: we will revise the communication and language ELGs to ensure that there is sufficient focus on increasing depth and breadth of vocabulary. </a:t>
            </a:r>
          </a:p>
          <a:p>
            <a:r>
              <a:rPr lang="en-GB" sz="1200" b="0" i="0" u="none" strike="noStrike" kern="1200" baseline="0" dirty="0" smtClean="0">
                <a:solidFill>
                  <a:schemeClr val="tx1"/>
                </a:solidFill>
                <a:latin typeface="+mn-lt"/>
                <a:ea typeface="+mn-ea"/>
                <a:cs typeface="+mn-cs"/>
              </a:rPr>
              <a:t>• </a:t>
            </a:r>
            <a:r>
              <a:rPr lang="en-GB" sz="1200" b="1" i="0" u="none" strike="noStrike" kern="1200" baseline="0" dirty="0" smtClean="0">
                <a:solidFill>
                  <a:schemeClr val="tx1"/>
                </a:solidFill>
                <a:latin typeface="+mn-lt"/>
                <a:ea typeface="+mn-ea"/>
                <a:cs typeface="+mn-cs"/>
              </a:rPr>
              <a:t>Physical development</a:t>
            </a:r>
            <a:r>
              <a:rPr lang="en-GB" sz="1200" b="0" i="0" u="none" strike="noStrike" kern="1200" baseline="0" dirty="0" smtClean="0">
                <a:solidFill>
                  <a:schemeClr val="tx1"/>
                </a:solidFill>
                <a:latin typeface="+mn-lt"/>
                <a:ea typeface="+mn-ea"/>
                <a:cs typeface="+mn-cs"/>
              </a:rPr>
              <a:t>: we will ensure that there is sufficient focus on both fine and gross motor skills, given the research evidence around links between physical activity and cognitive development. </a:t>
            </a:r>
          </a:p>
          <a:p>
            <a:r>
              <a:rPr lang="en-GB" sz="1200" b="0" i="0" u="none" strike="noStrike" kern="1200" baseline="0" dirty="0" smtClean="0">
                <a:solidFill>
                  <a:schemeClr val="tx1"/>
                </a:solidFill>
                <a:latin typeface="+mn-lt"/>
                <a:ea typeface="+mn-ea"/>
                <a:cs typeface="+mn-cs"/>
              </a:rPr>
              <a:t>• </a:t>
            </a:r>
            <a:r>
              <a:rPr lang="en-GB" sz="1200" b="1" i="0" u="none" strike="noStrike" kern="1200" baseline="0" dirty="0" smtClean="0">
                <a:solidFill>
                  <a:schemeClr val="tx1"/>
                </a:solidFill>
                <a:latin typeface="+mn-lt"/>
                <a:ea typeface="+mn-ea"/>
                <a:cs typeface="+mn-cs"/>
              </a:rPr>
              <a:t>Personal, social and emotional development</a:t>
            </a:r>
            <a:r>
              <a:rPr lang="en-GB" sz="1200" b="0" i="0" u="none" strike="noStrike" kern="1200" baseline="0" dirty="0" smtClean="0">
                <a:solidFill>
                  <a:schemeClr val="tx1"/>
                </a:solidFill>
                <a:latin typeface="+mn-lt"/>
                <a:ea typeface="+mn-ea"/>
                <a:cs typeface="+mn-cs"/>
              </a:rPr>
              <a:t>: we will bring the PSED ELGs into line with the latest evidence on self-regulation and executive functioning, given the evidence that it is a predictor of future attainment. </a:t>
            </a:r>
          </a:p>
          <a:p>
            <a:pPr marL="0" marR="0" indent="0" algn="l" defTabSz="914400" rtl="0" eaLnBrk="1" fontAlgn="auto" latinLnBrk="0" hangingPunct="1">
              <a:lnSpc>
                <a:spcPct val="100000"/>
              </a:lnSpc>
              <a:spcBef>
                <a:spcPts val="0"/>
              </a:spcBef>
              <a:spcAft>
                <a:spcPts val="0"/>
              </a:spcAft>
              <a:buClrTx/>
              <a:buSzTx/>
              <a:buFontTx/>
              <a:buNone/>
              <a:tabLst/>
              <a:defRPr/>
            </a:pPr>
            <a:r>
              <a:rPr lang="en-GB" sz="1200" b="0" i="0" u="none" strike="noStrike" kern="1200" baseline="0" dirty="0" smtClean="0">
                <a:solidFill>
                  <a:schemeClr val="tx1"/>
                </a:solidFill>
                <a:latin typeface="+mn-lt"/>
                <a:ea typeface="+mn-ea"/>
                <a:cs typeface="+mn-cs"/>
              </a:rPr>
              <a:t>• </a:t>
            </a:r>
            <a:r>
              <a:rPr lang="en-GB" sz="1200" b="1" i="0" u="none" strike="noStrike" kern="1200" baseline="0" dirty="0" smtClean="0">
                <a:solidFill>
                  <a:schemeClr val="tx1"/>
                </a:solidFill>
                <a:latin typeface="+mn-lt"/>
                <a:ea typeface="+mn-ea"/>
                <a:cs typeface="+mn-cs"/>
              </a:rPr>
              <a:t>Mathematics and literacy</a:t>
            </a:r>
            <a:r>
              <a:rPr lang="en-GB" sz="1200" b="0" i="0" u="none" strike="noStrike" kern="1200" baseline="0" dirty="0" smtClean="0">
                <a:solidFill>
                  <a:schemeClr val="tx1"/>
                </a:solidFill>
                <a:latin typeface="+mn-lt"/>
                <a:ea typeface="+mn-ea"/>
                <a:cs typeface="+mn-cs"/>
              </a:rPr>
              <a:t>: we will review and revise the mathematics and literacy ELGs to ensure that they support children to develop the right building blocks for learning at key stage 1. </a:t>
            </a:r>
          </a:p>
          <a:p>
            <a:r>
              <a:rPr lang="en-GB" sz="1200" b="0" i="0" u="none" strike="noStrike" kern="1200" baseline="0" dirty="0" smtClean="0">
                <a:solidFill>
                  <a:schemeClr val="tx1"/>
                </a:solidFill>
                <a:latin typeface="+mn-lt"/>
                <a:ea typeface="+mn-ea"/>
                <a:cs typeface="+mn-cs"/>
              </a:rPr>
              <a:t>• We will also refine and clarify the ELGs in </a:t>
            </a:r>
            <a:r>
              <a:rPr lang="en-GB" sz="1200" b="1" i="0" u="none" strike="noStrike" kern="1200" baseline="0" dirty="0" smtClean="0">
                <a:solidFill>
                  <a:schemeClr val="tx1"/>
                </a:solidFill>
                <a:latin typeface="+mn-lt"/>
                <a:ea typeface="+mn-ea"/>
                <a:cs typeface="+mn-cs"/>
              </a:rPr>
              <a:t>understanding the world </a:t>
            </a:r>
            <a:r>
              <a:rPr lang="en-GB" sz="1200" b="0" i="0" u="none" strike="noStrike" kern="1200" baseline="0" dirty="0" smtClean="0">
                <a:solidFill>
                  <a:schemeClr val="tx1"/>
                </a:solidFill>
                <a:latin typeface="+mn-lt"/>
                <a:ea typeface="+mn-ea"/>
                <a:cs typeface="+mn-cs"/>
              </a:rPr>
              <a:t>and </a:t>
            </a:r>
            <a:r>
              <a:rPr lang="en-GB" sz="1200" b="1" i="0" u="none" strike="noStrike" kern="1200" baseline="0" dirty="0" smtClean="0">
                <a:solidFill>
                  <a:schemeClr val="tx1"/>
                </a:solidFill>
                <a:latin typeface="+mn-lt"/>
                <a:ea typeface="+mn-ea"/>
                <a:cs typeface="+mn-cs"/>
              </a:rPr>
              <a:t>expressive arts and design</a:t>
            </a:r>
            <a:r>
              <a:rPr lang="en-GB" sz="1200" b="0" i="0" u="none" strike="noStrike" kern="1200" baseline="0" dirty="0" smtClean="0">
                <a:solidFill>
                  <a:schemeClr val="tx1"/>
                </a:solidFill>
                <a:latin typeface="+mn-lt"/>
                <a:ea typeface="+mn-ea"/>
                <a:cs typeface="+mn-cs"/>
              </a:rPr>
              <a:t>, and bring these up to date with the evidence on child development. </a:t>
            </a:r>
          </a:p>
          <a:p>
            <a:endParaRPr lang="en-GB" sz="1200" b="0" i="0" u="none" strike="noStrike" kern="1200" baseline="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1" i="0" u="none" strike="noStrike" kern="1200" baseline="0" dirty="0" smtClean="0">
                <a:solidFill>
                  <a:schemeClr val="tx1"/>
                </a:solidFill>
                <a:latin typeface="+mn-lt"/>
                <a:ea typeface="+mn-ea"/>
                <a:cs typeface="+mn-cs"/>
              </a:rPr>
              <a:t>ELGs should be better aligned with expectations at key stage 1</a:t>
            </a:r>
            <a:r>
              <a:rPr lang="en-GB" sz="1200" b="0" i="0" u="none" strike="noStrike" kern="1200" baseline="0" dirty="0" smtClean="0">
                <a:solidFill>
                  <a:schemeClr val="tx1"/>
                </a:solidFill>
                <a:latin typeface="+mn-lt"/>
                <a:ea typeface="+mn-ea"/>
                <a:cs typeface="+mn-cs"/>
              </a:rPr>
              <a:t>, particularly mathematics and literacy. A common theme emerging from the consultation was that teaching approaches for mathematics and literacy ELGs could be in conflict with the methods taught in year 1. We heard that this is particularly the case regarding the use of numbers and phonics, and that more could be done to frame the descriptors and supporting guidance in order to ensure that pupils are best prepared for key stage 1. We also heard a significant number of requests to include vocabulary as a key descriptor in the communication and language ELGs, given the substantial research evidence to support it as a predictor of future attainment. </a:t>
            </a:r>
          </a:p>
          <a:p>
            <a:endParaRPr lang="en-GB" dirty="0"/>
          </a:p>
        </p:txBody>
      </p:sp>
      <p:sp>
        <p:nvSpPr>
          <p:cNvPr id="4" name="Slide Number Placeholder 3"/>
          <p:cNvSpPr>
            <a:spLocks noGrp="1"/>
          </p:cNvSpPr>
          <p:nvPr>
            <p:ph type="sldNum" sz="quarter" idx="10"/>
          </p:nvPr>
        </p:nvSpPr>
        <p:spPr/>
        <p:txBody>
          <a:bodyPr/>
          <a:lstStyle/>
          <a:p>
            <a:fld id="{B69D7F9C-F7E2-4076-9312-EB0C0297D659}" type="slidenum">
              <a:rPr lang="en-GB" smtClean="0">
                <a:solidFill>
                  <a:prstClr val="black"/>
                </a:solidFill>
              </a:rPr>
              <a:pPr/>
              <a:t>21</a:t>
            </a:fld>
            <a:endParaRPr lang="en-GB">
              <a:solidFill>
                <a:prstClr val="black"/>
              </a:solidFill>
            </a:endParaRPr>
          </a:p>
        </p:txBody>
      </p:sp>
    </p:spTree>
    <p:extLst>
      <p:ext uri="{BB962C8B-B14F-4D97-AF65-F5344CB8AC3E}">
        <p14:creationId xmlns:p14="http://schemas.microsoft.com/office/powerpoint/2010/main" val="41408647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400" b="0" i="0" u="none" strike="noStrike" kern="1200" baseline="0" dirty="0" smtClean="0">
                <a:solidFill>
                  <a:schemeClr val="tx1"/>
                </a:solidFill>
                <a:latin typeface="+mn-lt"/>
                <a:ea typeface="+mn-ea"/>
                <a:cs typeface="+mn-cs"/>
              </a:rPr>
              <a:t>The purpose of the EYFSP has never been to hold individual schools to account for their performance and this will not change. The EYFSP will continue to assess each child’s individual progress and development throughout the reception year. It will give a year 1 teacher accurate information about which individual children will need more attention in specific areas of learning as they move through key stage 1. The EYFSP will continue to provide national data to government and local authorities, to provide a picture of provision across the country. </a:t>
            </a:r>
            <a:endParaRPr lang="en-GB" sz="1400" dirty="0"/>
          </a:p>
        </p:txBody>
      </p:sp>
      <p:sp>
        <p:nvSpPr>
          <p:cNvPr id="4" name="Slide Number Placeholder 3"/>
          <p:cNvSpPr>
            <a:spLocks noGrp="1"/>
          </p:cNvSpPr>
          <p:nvPr>
            <p:ph type="sldNum" sz="quarter" idx="10"/>
          </p:nvPr>
        </p:nvSpPr>
        <p:spPr/>
        <p:txBody>
          <a:bodyPr/>
          <a:lstStyle/>
          <a:p>
            <a:fld id="{B69D7F9C-F7E2-4076-9312-EB0C0297D659}" type="slidenum">
              <a:rPr lang="en-GB" smtClean="0">
                <a:solidFill>
                  <a:prstClr val="black"/>
                </a:solidFill>
              </a:rPr>
              <a:pPr/>
              <a:t>24</a:t>
            </a:fld>
            <a:endParaRPr lang="en-GB">
              <a:solidFill>
                <a:prstClr val="black"/>
              </a:solidFill>
            </a:endParaRPr>
          </a:p>
        </p:txBody>
      </p:sp>
    </p:spTree>
    <p:extLst>
      <p:ext uri="{BB962C8B-B14F-4D97-AF65-F5344CB8AC3E}">
        <p14:creationId xmlns:p14="http://schemas.microsoft.com/office/powerpoint/2010/main" val="1494257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u="none" strike="noStrike" kern="1200" baseline="0" dirty="0" smtClean="0">
                <a:solidFill>
                  <a:schemeClr val="tx1"/>
                </a:solidFill>
                <a:latin typeface="+mn-lt"/>
                <a:ea typeface="+mn-ea"/>
                <a:cs typeface="+mn-cs"/>
              </a:rPr>
              <a:t>There was a broad consensus for retaining both internal and external moderation processes. However, many of the same respondents felt that the moderation process should be improved. The ways in which this could be done included formal training, and clear and concise guidance with examples of effective moderation practices. Gloucestershire’s model of Moderation has been praised by </a:t>
            </a:r>
            <a:r>
              <a:rPr lang="en-GB" sz="1200" b="0" i="0" u="none" strike="noStrike" kern="1200" baseline="0" dirty="0" err="1" smtClean="0">
                <a:solidFill>
                  <a:schemeClr val="tx1"/>
                </a:solidFill>
                <a:latin typeface="+mn-lt"/>
                <a:ea typeface="+mn-ea"/>
                <a:cs typeface="+mn-cs"/>
              </a:rPr>
              <a:t>Dfe</a:t>
            </a:r>
            <a:r>
              <a:rPr lang="en-GB" sz="1200" b="0" i="0" u="none" strike="noStrike" kern="1200" baseline="0" dirty="0" smtClean="0">
                <a:solidFill>
                  <a:schemeClr val="tx1"/>
                </a:solidFill>
                <a:latin typeface="+mn-lt"/>
                <a:ea typeface="+mn-ea"/>
                <a:cs typeface="+mn-cs"/>
              </a:rPr>
              <a:t> and includes both formal training and hands on moderation practice</a:t>
            </a:r>
            <a:endParaRPr lang="en-GB" dirty="0"/>
          </a:p>
        </p:txBody>
      </p:sp>
      <p:sp>
        <p:nvSpPr>
          <p:cNvPr id="4" name="Slide Number Placeholder 3"/>
          <p:cNvSpPr>
            <a:spLocks noGrp="1"/>
          </p:cNvSpPr>
          <p:nvPr>
            <p:ph type="sldNum" sz="quarter" idx="10"/>
          </p:nvPr>
        </p:nvSpPr>
        <p:spPr/>
        <p:txBody>
          <a:bodyPr/>
          <a:lstStyle/>
          <a:p>
            <a:fld id="{B69D7F9C-F7E2-4076-9312-EB0C0297D659}" type="slidenum">
              <a:rPr lang="en-GB" smtClean="0">
                <a:solidFill>
                  <a:prstClr val="black"/>
                </a:solidFill>
              </a:rPr>
              <a:pPr/>
              <a:t>25</a:t>
            </a:fld>
            <a:endParaRPr lang="en-GB">
              <a:solidFill>
                <a:prstClr val="black"/>
              </a:solidFill>
            </a:endParaRPr>
          </a:p>
        </p:txBody>
      </p:sp>
    </p:spTree>
    <p:extLst>
      <p:ext uri="{BB962C8B-B14F-4D97-AF65-F5344CB8AC3E}">
        <p14:creationId xmlns:p14="http://schemas.microsoft.com/office/powerpoint/2010/main" val="35255909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itchFamily="18" charset="0"/>
              </a:defRPr>
            </a:lvl1pPr>
            <a:lvl2pPr marL="742950" indent="-285750" eaLnBrk="0" hangingPunct="0">
              <a:spcBef>
                <a:spcPct val="30000"/>
              </a:spcBef>
              <a:defRPr sz="1200">
                <a:solidFill>
                  <a:schemeClr val="tx1"/>
                </a:solidFill>
                <a:latin typeface="Times New Roman" pitchFamily="18" charset="0"/>
              </a:defRPr>
            </a:lvl2pPr>
            <a:lvl3pPr marL="1143000" indent="-228600" eaLnBrk="0" hangingPunct="0">
              <a:spcBef>
                <a:spcPct val="30000"/>
              </a:spcBef>
              <a:defRPr sz="1200">
                <a:solidFill>
                  <a:schemeClr val="tx1"/>
                </a:solidFill>
                <a:latin typeface="Times New Roman" pitchFamily="18" charset="0"/>
              </a:defRPr>
            </a:lvl3pPr>
            <a:lvl4pPr marL="1600200" indent="-228600" eaLnBrk="0" hangingPunct="0">
              <a:spcBef>
                <a:spcPct val="30000"/>
              </a:spcBef>
              <a:defRPr sz="1200">
                <a:solidFill>
                  <a:schemeClr val="tx1"/>
                </a:solidFill>
                <a:latin typeface="Times New Roman" pitchFamily="18" charset="0"/>
              </a:defRPr>
            </a:lvl4pPr>
            <a:lvl5pPr marL="2057400" indent="-228600" eaLnBrk="0" hangingPunct="0">
              <a:spcBef>
                <a:spcPct val="30000"/>
              </a:spcBef>
              <a:defRPr sz="1200">
                <a:solidFill>
                  <a:schemeClr val="tx1"/>
                </a:solidFill>
                <a:latin typeface="Times New Roman" pitchFamily="18" charset="0"/>
              </a:defRPr>
            </a:lvl5pPr>
            <a:lvl6pPr marL="2514600" indent="-228600" eaLnBrk="0" fontAlgn="base" hangingPunct="0">
              <a:spcBef>
                <a:spcPct val="30000"/>
              </a:spcBef>
              <a:spcAft>
                <a:spcPct val="0"/>
              </a:spcAft>
              <a:defRPr sz="1200">
                <a:solidFill>
                  <a:schemeClr val="tx1"/>
                </a:solidFill>
                <a:latin typeface="Times New Roman" pitchFamily="18" charset="0"/>
              </a:defRPr>
            </a:lvl6pPr>
            <a:lvl7pPr marL="2971800" indent="-228600" eaLnBrk="0" fontAlgn="base" hangingPunct="0">
              <a:spcBef>
                <a:spcPct val="30000"/>
              </a:spcBef>
              <a:spcAft>
                <a:spcPct val="0"/>
              </a:spcAft>
              <a:defRPr sz="1200">
                <a:solidFill>
                  <a:schemeClr val="tx1"/>
                </a:solidFill>
                <a:latin typeface="Times New Roman" pitchFamily="18" charset="0"/>
              </a:defRPr>
            </a:lvl7pPr>
            <a:lvl8pPr marL="3429000" indent="-228600" eaLnBrk="0" fontAlgn="base" hangingPunct="0">
              <a:spcBef>
                <a:spcPct val="30000"/>
              </a:spcBef>
              <a:spcAft>
                <a:spcPct val="0"/>
              </a:spcAft>
              <a:defRPr sz="1200">
                <a:solidFill>
                  <a:schemeClr val="tx1"/>
                </a:solidFill>
                <a:latin typeface="Times New Roman" pitchFamily="18" charset="0"/>
              </a:defRPr>
            </a:lvl8pPr>
            <a:lvl9pPr marL="3886200" indent="-228600"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67B248CD-4EBC-4344-AE09-EB28B1D5A5B3}" type="slidenum">
              <a:rPr lang="en-GB" altLang="en-US" smtClean="0">
                <a:solidFill>
                  <a:prstClr val="black"/>
                </a:solidFill>
              </a:rPr>
              <a:pPr eaLnBrk="1" hangingPunct="1">
                <a:spcBef>
                  <a:spcPct val="0"/>
                </a:spcBef>
              </a:pPr>
              <a:t>26</a:t>
            </a:fld>
            <a:endParaRPr lang="en-GB" altLang="en-US" smtClean="0">
              <a:solidFill>
                <a:prstClr val="black"/>
              </a:solidFill>
            </a:endParaRPr>
          </a:p>
        </p:txBody>
      </p:sp>
      <p:sp>
        <p:nvSpPr>
          <p:cNvPr id="15363" name="Rectangle 2"/>
          <p:cNvSpPr>
            <a:spLocks noGrp="1" noRot="1" noChangeAspect="1" noChangeArrowheads="1" noTextEdit="1"/>
          </p:cNvSpPr>
          <p:nvPr>
            <p:ph type="sldImg"/>
          </p:nvPr>
        </p:nvSpPr>
        <p:spPr>
          <a:ln/>
        </p:spPr>
      </p:sp>
      <p:sp>
        <p:nvSpPr>
          <p:cNvPr id="153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smtClean="0"/>
              <a:t>This process will continue as in previous years</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You should hear in January if you will be moderated</a:t>
            </a:r>
            <a:r>
              <a:rPr lang="en-GB" baseline="0" dirty="0" smtClean="0"/>
              <a:t>. Please let EYFS teachers know as soon as you do, it is helpful at the Moderation workshops for us to discuss details of the forthcoming visits and CT’s can ask us questions that they may have.</a:t>
            </a:r>
          </a:p>
          <a:p>
            <a:endParaRPr lang="en-GB" baseline="0" dirty="0" smtClean="0"/>
          </a:p>
          <a:p>
            <a:r>
              <a:rPr lang="en-GB" sz="1600" baseline="0" dirty="0" err="1" smtClean="0"/>
              <a:t>Glos</a:t>
            </a:r>
            <a:r>
              <a:rPr lang="en-GB" sz="1600" baseline="0" dirty="0" smtClean="0"/>
              <a:t> LA Training:</a:t>
            </a:r>
          </a:p>
          <a:p>
            <a:endParaRPr lang="en-GB" sz="1600" baseline="0" dirty="0" smtClean="0"/>
          </a:p>
          <a:p>
            <a:r>
              <a:rPr lang="en-GB" sz="1600" baseline="0" dirty="0" smtClean="0"/>
              <a:t>Moderation workshops throughout the county in February/March – all schools able to attend  - 1 per setting</a:t>
            </a:r>
          </a:p>
          <a:p>
            <a:r>
              <a:rPr lang="en-GB" sz="1600" baseline="0" dirty="0" smtClean="0"/>
              <a:t>Dispelling the Myths of Moderation for teachers new to the process in April</a:t>
            </a:r>
          </a:p>
          <a:p>
            <a:r>
              <a:rPr lang="en-GB" sz="1600" baseline="0" dirty="0" smtClean="0"/>
              <a:t>Both courses will be advertised in Spring Early Years Team training brochure</a:t>
            </a:r>
            <a:endParaRPr lang="en-GB" sz="1600" dirty="0"/>
          </a:p>
        </p:txBody>
      </p:sp>
      <p:sp>
        <p:nvSpPr>
          <p:cNvPr id="4" name="Slide Number Placeholder 3"/>
          <p:cNvSpPr>
            <a:spLocks noGrp="1"/>
          </p:cNvSpPr>
          <p:nvPr>
            <p:ph type="sldNum" sz="quarter" idx="10"/>
          </p:nvPr>
        </p:nvSpPr>
        <p:spPr/>
        <p:txBody>
          <a:bodyPr/>
          <a:lstStyle/>
          <a:p>
            <a:fld id="{B69D7F9C-F7E2-4076-9312-EB0C0297D659}" type="slidenum">
              <a:rPr lang="en-GB" smtClean="0">
                <a:solidFill>
                  <a:prstClr val="black"/>
                </a:solidFill>
              </a:rPr>
              <a:pPr/>
              <a:t>27</a:t>
            </a:fld>
            <a:endParaRPr lang="en-GB">
              <a:solidFill>
                <a:prstClr val="black"/>
              </a:solidFill>
            </a:endParaRPr>
          </a:p>
        </p:txBody>
      </p:sp>
    </p:spTree>
    <p:extLst>
      <p:ext uri="{BB962C8B-B14F-4D97-AF65-F5344CB8AC3E}">
        <p14:creationId xmlns:p14="http://schemas.microsoft.com/office/powerpoint/2010/main" val="18808370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dirty="0" smtClean="0"/>
              <a:t> this information is in the Statutory Framework for the EYFS </a:t>
            </a:r>
            <a:r>
              <a:rPr lang="en-GB" baseline="0" dirty="0" err="1" smtClean="0"/>
              <a:t>Pg</a:t>
            </a:r>
            <a:r>
              <a:rPr lang="en-GB" baseline="0" dirty="0" smtClean="0"/>
              <a:t> 13 para 2.2</a:t>
            </a:r>
            <a:endParaRPr lang="en-GB" dirty="0"/>
          </a:p>
        </p:txBody>
      </p:sp>
      <p:sp>
        <p:nvSpPr>
          <p:cNvPr id="4" name="Slide Number Placeholder 3"/>
          <p:cNvSpPr>
            <a:spLocks noGrp="1"/>
          </p:cNvSpPr>
          <p:nvPr>
            <p:ph type="sldNum" sz="quarter" idx="10"/>
          </p:nvPr>
        </p:nvSpPr>
        <p:spPr/>
        <p:txBody>
          <a:bodyPr/>
          <a:lstStyle/>
          <a:p>
            <a:fld id="{B69D7F9C-F7E2-4076-9312-EB0C0297D659}" type="slidenum">
              <a:rPr lang="en-GB" smtClean="0">
                <a:solidFill>
                  <a:prstClr val="black"/>
                </a:solidFill>
              </a:rPr>
              <a:pPr/>
              <a:t>28</a:t>
            </a:fld>
            <a:endParaRPr lang="en-GB">
              <a:solidFill>
                <a:prstClr val="black"/>
              </a:solidFill>
            </a:endParaRPr>
          </a:p>
        </p:txBody>
      </p:sp>
    </p:spTree>
    <p:extLst>
      <p:ext uri="{BB962C8B-B14F-4D97-AF65-F5344CB8AC3E}">
        <p14:creationId xmlns:p14="http://schemas.microsoft.com/office/powerpoint/2010/main" val="15706334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itchFamily="18" charset="0"/>
              </a:defRPr>
            </a:lvl1pPr>
            <a:lvl2pPr marL="742950" indent="-285750" eaLnBrk="0" hangingPunct="0">
              <a:spcBef>
                <a:spcPct val="30000"/>
              </a:spcBef>
              <a:defRPr sz="1200">
                <a:solidFill>
                  <a:schemeClr val="tx1"/>
                </a:solidFill>
                <a:latin typeface="Times New Roman" pitchFamily="18" charset="0"/>
              </a:defRPr>
            </a:lvl2pPr>
            <a:lvl3pPr marL="1143000" indent="-228600" eaLnBrk="0" hangingPunct="0">
              <a:spcBef>
                <a:spcPct val="30000"/>
              </a:spcBef>
              <a:defRPr sz="1200">
                <a:solidFill>
                  <a:schemeClr val="tx1"/>
                </a:solidFill>
                <a:latin typeface="Times New Roman" pitchFamily="18" charset="0"/>
              </a:defRPr>
            </a:lvl3pPr>
            <a:lvl4pPr marL="1600200" indent="-228600" eaLnBrk="0" hangingPunct="0">
              <a:spcBef>
                <a:spcPct val="30000"/>
              </a:spcBef>
              <a:defRPr sz="1200">
                <a:solidFill>
                  <a:schemeClr val="tx1"/>
                </a:solidFill>
                <a:latin typeface="Times New Roman" pitchFamily="18" charset="0"/>
              </a:defRPr>
            </a:lvl4pPr>
            <a:lvl5pPr marL="2057400" indent="-228600" eaLnBrk="0" hangingPunct="0">
              <a:spcBef>
                <a:spcPct val="30000"/>
              </a:spcBef>
              <a:defRPr sz="1200">
                <a:solidFill>
                  <a:schemeClr val="tx1"/>
                </a:solidFill>
                <a:latin typeface="Times New Roman" pitchFamily="18" charset="0"/>
              </a:defRPr>
            </a:lvl5pPr>
            <a:lvl6pPr marL="2514600" indent="-228600" eaLnBrk="0" fontAlgn="base" hangingPunct="0">
              <a:spcBef>
                <a:spcPct val="30000"/>
              </a:spcBef>
              <a:spcAft>
                <a:spcPct val="0"/>
              </a:spcAft>
              <a:defRPr sz="1200">
                <a:solidFill>
                  <a:schemeClr val="tx1"/>
                </a:solidFill>
                <a:latin typeface="Times New Roman" pitchFamily="18" charset="0"/>
              </a:defRPr>
            </a:lvl6pPr>
            <a:lvl7pPr marL="2971800" indent="-228600" eaLnBrk="0" fontAlgn="base" hangingPunct="0">
              <a:spcBef>
                <a:spcPct val="30000"/>
              </a:spcBef>
              <a:spcAft>
                <a:spcPct val="0"/>
              </a:spcAft>
              <a:defRPr sz="1200">
                <a:solidFill>
                  <a:schemeClr val="tx1"/>
                </a:solidFill>
                <a:latin typeface="Times New Roman" pitchFamily="18" charset="0"/>
              </a:defRPr>
            </a:lvl7pPr>
            <a:lvl8pPr marL="3429000" indent="-228600" eaLnBrk="0" fontAlgn="base" hangingPunct="0">
              <a:spcBef>
                <a:spcPct val="30000"/>
              </a:spcBef>
              <a:spcAft>
                <a:spcPct val="0"/>
              </a:spcAft>
              <a:defRPr sz="1200">
                <a:solidFill>
                  <a:schemeClr val="tx1"/>
                </a:solidFill>
                <a:latin typeface="Times New Roman" pitchFamily="18" charset="0"/>
              </a:defRPr>
            </a:lvl8pPr>
            <a:lvl9pPr marL="3886200" indent="-228600"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67B248CD-4EBC-4344-AE09-EB28B1D5A5B3}" type="slidenum">
              <a:rPr lang="en-GB" altLang="en-US" smtClean="0">
                <a:solidFill>
                  <a:prstClr val="black"/>
                </a:solidFill>
              </a:rPr>
              <a:pPr eaLnBrk="1" hangingPunct="1">
                <a:spcBef>
                  <a:spcPct val="0"/>
                </a:spcBef>
              </a:pPr>
              <a:t>29</a:t>
            </a:fld>
            <a:endParaRPr lang="en-GB" altLang="en-US" smtClean="0">
              <a:solidFill>
                <a:prstClr val="black"/>
              </a:solidFill>
            </a:endParaRPr>
          </a:p>
        </p:txBody>
      </p:sp>
      <p:sp>
        <p:nvSpPr>
          <p:cNvPr id="15363" name="Rectangle 2"/>
          <p:cNvSpPr>
            <a:spLocks noGrp="1" noRot="1" noChangeAspect="1" noChangeArrowheads="1" noTextEdit="1"/>
          </p:cNvSpPr>
          <p:nvPr>
            <p:ph type="sldImg"/>
          </p:nvPr>
        </p:nvSpPr>
        <p:spPr>
          <a:ln/>
        </p:spPr>
      </p:sp>
      <p:sp>
        <p:nvSpPr>
          <p:cNvPr id="153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smtClean="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itchFamily="18" charset="0"/>
              </a:defRPr>
            </a:lvl1pPr>
            <a:lvl2pPr marL="742950" indent="-285750" eaLnBrk="0" hangingPunct="0">
              <a:spcBef>
                <a:spcPct val="30000"/>
              </a:spcBef>
              <a:defRPr sz="1200">
                <a:solidFill>
                  <a:schemeClr val="tx1"/>
                </a:solidFill>
                <a:latin typeface="Times New Roman" pitchFamily="18" charset="0"/>
              </a:defRPr>
            </a:lvl2pPr>
            <a:lvl3pPr marL="1143000" indent="-228600" eaLnBrk="0" hangingPunct="0">
              <a:spcBef>
                <a:spcPct val="30000"/>
              </a:spcBef>
              <a:defRPr sz="1200">
                <a:solidFill>
                  <a:schemeClr val="tx1"/>
                </a:solidFill>
                <a:latin typeface="Times New Roman" pitchFamily="18" charset="0"/>
              </a:defRPr>
            </a:lvl3pPr>
            <a:lvl4pPr marL="1600200" indent="-228600" eaLnBrk="0" hangingPunct="0">
              <a:spcBef>
                <a:spcPct val="30000"/>
              </a:spcBef>
              <a:defRPr sz="1200">
                <a:solidFill>
                  <a:schemeClr val="tx1"/>
                </a:solidFill>
                <a:latin typeface="Times New Roman" pitchFamily="18" charset="0"/>
              </a:defRPr>
            </a:lvl4pPr>
            <a:lvl5pPr marL="2057400" indent="-228600" eaLnBrk="0" hangingPunct="0">
              <a:spcBef>
                <a:spcPct val="30000"/>
              </a:spcBef>
              <a:defRPr sz="1200">
                <a:solidFill>
                  <a:schemeClr val="tx1"/>
                </a:solidFill>
                <a:latin typeface="Times New Roman" pitchFamily="18" charset="0"/>
              </a:defRPr>
            </a:lvl5pPr>
            <a:lvl6pPr marL="2514600" indent="-228600" eaLnBrk="0" fontAlgn="base" hangingPunct="0">
              <a:spcBef>
                <a:spcPct val="30000"/>
              </a:spcBef>
              <a:spcAft>
                <a:spcPct val="0"/>
              </a:spcAft>
              <a:defRPr sz="1200">
                <a:solidFill>
                  <a:schemeClr val="tx1"/>
                </a:solidFill>
                <a:latin typeface="Times New Roman" pitchFamily="18" charset="0"/>
              </a:defRPr>
            </a:lvl6pPr>
            <a:lvl7pPr marL="2971800" indent="-228600" eaLnBrk="0" fontAlgn="base" hangingPunct="0">
              <a:spcBef>
                <a:spcPct val="30000"/>
              </a:spcBef>
              <a:spcAft>
                <a:spcPct val="0"/>
              </a:spcAft>
              <a:defRPr sz="1200">
                <a:solidFill>
                  <a:schemeClr val="tx1"/>
                </a:solidFill>
                <a:latin typeface="Times New Roman" pitchFamily="18" charset="0"/>
              </a:defRPr>
            </a:lvl7pPr>
            <a:lvl8pPr marL="3429000" indent="-228600" eaLnBrk="0" fontAlgn="base" hangingPunct="0">
              <a:spcBef>
                <a:spcPct val="30000"/>
              </a:spcBef>
              <a:spcAft>
                <a:spcPct val="0"/>
              </a:spcAft>
              <a:defRPr sz="1200">
                <a:solidFill>
                  <a:schemeClr val="tx1"/>
                </a:solidFill>
                <a:latin typeface="Times New Roman" pitchFamily="18" charset="0"/>
              </a:defRPr>
            </a:lvl8pPr>
            <a:lvl9pPr marL="3886200" indent="-228600"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EEC73FB0-6869-4D16-BEB9-14FAD837286D}" type="slidenum">
              <a:rPr lang="en-GB" altLang="en-US" smtClean="0"/>
              <a:pPr eaLnBrk="1" hangingPunct="1">
                <a:spcBef>
                  <a:spcPct val="0"/>
                </a:spcBef>
              </a:pPr>
              <a:t>30</a:t>
            </a:fld>
            <a:endParaRPr lang="en-GB" altLang="en-US" smtClean="0"/>
          </a:p>
        </p:txBody>
      </p:sp>
      <p:sp>
        <p:nvSpPr>
          <p:cNvPr id="14339" name="Rectangle 2"/>
          <p:cNvSpPr>
            <a:spLocks noGrp="1" noRot="1" noChangeAspect="1" noChangeArrowheads="1" noTextEdit="1"/>
          </p:cNvSpPr>
          <p:nvPr>
            <p:ph type="sldImg"/>
          </p:nvPr>
        </p:nvSpPr>
        <p:spPr>
          <a:ln/>
        </p:spPr>
      </p:sp>
      <p:sp>
        <p:nvSpPr>
          <p:cNvPr id="143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smtClean="0"/>
              <a:t>There are no slides</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733887FD-C1C4-4485-A660-48CC751BC37F}" type="slidenum">
              <a:rPr lang="en-GB" smtClean="0">
                <a:solidFill>
                  <a:prstClr val="black"/>
                </a:solidFill>
              </a:rPr>
              <a:pPr/>
              <a:t>8</a:t>
            </a:fld>
            <a:endParaRPr lang="en-GB">
              <a:solidFill>
                <a:prstClr val="black"/>
              </a:solidFill>
            </a:endParaRPr>
          </a:p>
        </p:txBody>
      </p:sp>
    </p:spTree>
    <p:extLst>
      <p:ext uri="{BB962C8B-B14F-4D97-AF65-F5344CB8AC3E}">
        <p14:creationId xmlns:p14="http://schemas.microsoft.com/office/powerpoint/2010/main" val="144097827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These are all reminders of key statutory Headteacher responsibilities regarding attendance.</a:t>
            </a:r>
          </a:p>
          <a:p>
            <a:endParaRPr lang="en-GB" dirty="0" smtClean="0"/>
          </a:p>
          <a:p>
            <a:r>
              <a:rPr lang="en-GB" dirty="0" smtClean="0"/>
              <a:t>Detailed information is contained within the new GCC attendance guidance document for schools available electronically on </a:t>
            </a:r>
            <a:r>
              <a:rPr lang="en-GB" dirty="0" err="1" smtClean="0"/>
              <a:t>schoolsnet</a:t>
            </a:r>
            <a:r>
              <a:rPr lang="en-GB" dirty="0" smtClean="0"/>
              <a:t> under the ‘your pupils’ section</a:t>
            </a:r>
          </a:p>
          <a:p>
            <a:endParaRPr lang="en-GB" dirty="0" smtClean="0"/>
          </a:p>
          <a:p>
            <a:r>
              <a:rPr lang="en-GB" dirty="0" smtClean="0"/>
              <a:t>Key</a:t>
            </a:r>
            <a:r>
              <a:rPr lang="en-GB" baseline="0" dirty="0" smtClean="0"/>
              <a:t> reporting requirements, which link into safeguarding - there is an explanatory slide for each requirement:</a:t>
            </a:r>
          </a:p>
          <a:p>
            <a:r>
              <a:rPr lang="en-GB" dirty="0" smtClean="0"/>
              <a:t>-deletions from the register (statutory)</a:t>
            </a:r>
          </a:p>
          <a:p>
            <a:r>
              <a:rPr lang="en-GB" dirty="0" smtClean="0"/>
              <a:t>-10+ days continuous unauthorised absence (statutory)</a:t>
            </a:r>
          </a:p>
          <a:p>
            <a:r>
              <a:rPr lang="en-GB" dirty="0" smtClean="0"/>
              <a:t>-part-time timetables (currently non-statutory but included within KCSiE Sept2016 as recommended</a:t>
            </a:r>
            <a:r>
              <a:rPr lang="en-GB" baseline="0" dirty="0" smtClean="0"/>
              <a:t> practice- schools would need to be able to justify why they do not inform the LA</a:t>
            </a:r>
            <a:r>
              <a:rPr lang="en-GB" dirty="0" smtClean="0"/>
              <a:t>)</a:t>
            </a:r>
          </a:p>
          <a:p>
            <a:endParaRPr lang="en-GB" dirty="0"/>
          </a:p>
        </p:txBody>
      </p:sp>
      <p:sp>
        <p:nvSpPr>
          <p:cNvPr id="4" name="Slide Number Placeholder 3"/>
          <p:cNvSpPr>
            <a:spLocks noGrp="1"/>
          </p:cNvSpPr>
          <p:nvPr>
            <p:ph type="sldNum" sz="quarter" idx="10"/>
          </p:nvPr>
        </p:nvSpPr>
        <p:spPr/>
        <p:txBody>
          <a:bodyPr/>
          <a:lstStyle/>
          <a:p>
            <a:fld id="{641CEF59-872B-405F-93F8-F35D4DD30CA0}" type="slidenum">
              <a:rPr lang="en-GB">
                <a:solidFill>
                  <a:prstClr val="black"/>
                </a:solidFill>
              </a:rPr>
              <a:pPr/>
              <a:t>32</a:t>
            </a:fld>
            <a:endParaRPr lang="en-GB">
              <a:solidFill>
                <a:prstClr val="black"/>
              </a:solidFill>
            </a:endParaRPr>
          </a:p>
        </p:txBody>
      </p:sp>
    </p:spTree>
    <p:extLst>
      <p:ext uri="{BB962C8B-B14F-4D97-AF65-F5344CB8AC3E}">
        <p14:creationId xmlns:p14="http://schemas.microsoft.com/office/powerpoint/2010/main" val="2849286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6775" y="739775"/>
            <a:ext cx="4935538" cy="3703638"/>
          </a:xfrm>
        </p:spPr>
      </p:sp>
      <p:sp>
        <p:nvSpPr>
          <p:cNvPr id="3" name="Notes Placeholder 2"/>
          <p:cNvSpPr>
            <a:spLocks noGrp="1"/>
          </p:cNvSpPr>
          <p:nvPr>
            <p:ph type="body" idx="1"/>
          </p:nvPr>
        </p:nvSpPr>
        <p:spPr/>
        <p:txBody>
          <a:bodyPr/>
          <a:lstStyle/>
          <a:p>
            <a:r>
              <a:rPr lang="en-GB" b="1" dirty="0" smtClean="0"/>
              <a:t>The</a:t>
            </a:r>
            <a:r>
              <a:rPr lang="en-GB" b="1" baseline="0" dirty="0" smtClean="0"/>
              <a:t> slide should serve as a reminder- it does not need to be listed in detail- covers us an LA re safeguarding reminders to schools statutory duties.</a:t>
            </a:r>
            <a:endParaRPr lang="en-GB" b="1" dirty="0" smtClean="0"/>
          </a:p>
          <a:p>
            <a:endParaRPr lang="en-GB" dirty="0" smtClean="0"/>
          </a:p>
          <a:p>
            <a:r>
              <a:rPr lang="en-GB" dirty="0" smtClean="0"/>
              <a:t>Reminder: Deletions from registers: </a:t>
            </a:r>
          </a:p>
          <a:p>
            <a:endParaRPr lang="en-GB" dirty="0" smtClean="0"/>
          </a:p>
          <a:p>
            <a:r>
              <a:rPr lang="en-GB" dirty="0" smtClean="0"/>
              <a:t>Information regarding</a:t>
            </a:r>
            <a:r>
              <a:rPr lang="en-GB" baseline="0" dirty="0" smtClean="0"/>
              <a:t> this has been shared at attendance networks and on Heads up/</a:t>
            </a:r>
            <a:r>
              <a:rPr lang="en-GB" baseline="0" dirty="0" err="1" smtClean="0"/>
              <a:t>Whats</a:t>
            </a:r>
            <a:r>
              <a:rPr lang="en-GB" baseline="0" dirty="0" smtClean="0"/>
              <a:t> up </a:t>
            </a:r>
            <a:r>
              <a:rPr lang="en-GB" baseline="0" dirty="0" err="1" smtClean="0"/>
              <a:t>Gov</a:t>
            </a:r>
            <a:r>
              <a:rPr lang="en-GB" baseline="0" dirty="0" smtClean="0"/>
              <a:t> since it came into force in Sept 2016.</a:t>
            </a:r>
          </a:p>
          <a:p>
            <a:endParaRPr lang="en-GB" baseline="0" dirty="0" smtClean="0"/>
          </a:p>
          <a:p>
            <a:r>
              <a:rPr lang="en-GB" baseline="0" dirty="0" smtClean="0"/>
              <a:t>Detailed information is contained within the new GCC attendance guidance document for schools available electronically on </a:t>
            </a:r>
            <a:r>
              <a:rPr lang="en-GB" baseline="0" dirty="0" err="1" smtClean="0"/>
              <a:t>schoolsnet</a:t>
            </a:r>
            <a:r>
              <a:rPr lang="en-GB" baseline="0" dirty="0" smtClean="0"/>
              <a:t> under the ‘your pupils’ section</a:t>
            </a:r>
            <a:endParaRPr lang="en-GB" dirty="0"/>
          </a:p>
        </p:txBody>
      </p:sp>
      <p:sp>
        <p:nvSpPr>
          <p:cNvPr id="4" name="Slide Number Placeholder 3"/>
          <p:cNvSpPr>
            <a:spLocks noGrp="1"/>
          </p:cNvSpPr>
          <p:nvPr>
            <p:ph type="sldNum" sz="quarter" idx="10"/>
          </p:nvPr>
        </p:nvSpPr>
        <p:spPr/>
        <p:txBody>
          <a:bodyPr/>
          <a:lstStyle/>
          <a:p>
            <a:fld id="{B69D7F9C-F7E2-4076-9312-EB0C0297D659}" type="slidenum">
              <a:rPr lang="en-GB">
                <a:solidFill>
                  <a:prstClr val="black"/>
                </a:solidFill>
              </a:rPr>
              <a:pPr/>
              <a:t>33</a:t>
            </a:fld>
            <a:endParaRPr lang="en-GB">
              <a:solidFill>
                <a:prstClr val="black"/>
              </a:solidFill>
            </a:endParaRPr>
          </a:p>
        </p:txBody>
      </p:sp>
    </p:spTree>
    <p:extLst>
      <p:ext uri="{BB962C8B-B14F-4D97-AF65-F5344CB8AC3E}">
        <p14:creationId xmlns:p14="http://schemas.microsoft.com/office/powerpoint/2010/main" val="112165322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6775" y="739775"/>
            <a:ext cx="4935538" cy="3703638"/>
          </a:xfrm>
        </p:spPr>
      </p:sp>
      <p:sp>
        <p:nvSpPr>
          <p:cNvPr id="3" name="Notes Placeholder 2"/>
          <p:cNvSpPr>
            <a:spLocks noGrp="1"/>
          </p:cNvSpPr>
          <p:nvPr>
            <p:ph type="body" idx="1"/>
          </p:nvPr>
        </p:nvSpPr>
        <p:spPr/>
        <p:txBody>
          <a:bodyPr/>
          <a:lstStyle/>
          <a:p>
            <a:r>
              <a:rPr lang="en-GB" b="1" dirty="0" smtClean="0"/>
              <a:t>The slide should serve as a reminder- it does not need to be listed in detail- covers us an LA re safeguarding reminders to schools statutory duties.</a:t>
            </a:r>
          </a:p>
          <a:p>
            <a:endParaRPr lang="en-GB" dirty="0" smtClean="0"/>
          </a:p>
          <a:p>
            <a:endParaRPr lang="en-GB" dirty="0" smtClean="0"/>
          </a:p>
          <a:p>
            <a:r>
              <a:rPr lang="en-GB" dirty="0" smtClean="0"/>
              <a:t>A further reminder to all HTs of their responsibility to inform the LA of any pupils</a:t>
            </a:r>
            <a:r>
              <a:rPr lang="en-GB" baseline="0" dirty="0" smtClean="0"/>
              <a:t> with 10+ days of continuously unauthorised absence. </a:t>
            </a:r>
          </a:p>
          <a:p>
            <a:endParaRPr lang="en-GB" baseline="0" dirty="0" smtClean="0"/>
          </a:p>
          <a:p>
            <a:r>
              <a:rPr lang="en-GB" baseline="0" dirty="0" smtClean="0"/>
              <a:t>In addition, if a child has regular incidences of unauthorised absence and the school is concerned that it is unable to communicate effectively with parents, then these children and actions taken by the school could be discussed with the school’s named inclusion adviser.</a:t>
            </a:r>
          </a:p>
          <a:p>
            <a:endParaRPr lang="en-GB" baseline="0" dirty="0" smtClean="0"/>
          </a:p>
          <a:p>
            <a:r>
              <a:rPr lang="en-GB" dirty="0" smtClean="0"/>
              <a:t>Detailed information is contained within the new GCC attendance guidance document for schools available electronically on </a:t>
            </a:r>
            <a:r>
              <a:rPr lang="en-GB" dirty="0" err="1" smtClean="0"/>
              <a:t>schoolsnet</a:t>
            </a:r>
            <a:r>
              <a:rPr lang="en-GB" dirty="0" smtClean="0"/>
              <a:t> under the ‘your pupils’ section</a:t>
            </a:r>
          </a:p>
          <a:p>
            <a:endParaRPr lang="en-GB" dirty="0"/>
          </a:p>
        </p:txBody>
      </p:sp>
      <p:sp>
        <p:nvSpPr>
          <p:cNvPr id="4" name="Slide Number Placeholder 3"/>
          <p:cNvSpPr>
            <a:spLocks noGrp="1"/>
          </p:cNvSpPr>
          <p:nvPr>
            <p:ph type="sldNum" sz="quarter" idx="10"/>
          </p:nvPr>
        </p:nvSpPr>
        <p:spPr/>
        <p:txBody>
          <a:bodyPr/>
          <a:lstStyle/>
          <a:p>
            <a:fld id="{B69D7F9C-F7E2-4076-9312-EB0C0297D659}" type="slidenum">
              <a:rPr lang="en-GB">
                <a:solidFill>
                  <a:prstClr val="black"/>
                </a:solidFill>
              </a:rPr>
              <a:pPr/>
              <a:t>34</a:t>
            </a:fld>
            <a:endParaRPr lang="en-GB">
              <a:solidFill>
                <a:prstClr val="black"/>
              </a:solidFill>
            </a:endParaRPr>
          </a:p>
        </p:txBody>
      </p:sp>
    </p:spTree>
    <p:extLst>
      <p:ext uri="{BB962C8B-B14F-4D97-AF65-F5344CB8AC3E}">
        <p14:creationId xmlns:p14="http://schemas.microsoft.com/office/powerpoint/2010/main" val="187471988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6775" y="739775"/>
            <a:ext cx="4935538" cy="3703638"/>
          </a:xfrm>
        </p:spPr>
      </p:sp>
      <p:sp>
        <p:nvSpPr>
          <p:cNvPr id="3" name="Notes Placeholder 2"/>
          <p:cNvSpPr>
            <a:spLocks noGrp="1"/>
          </p:cNvSpPr>
          <p:nvPr>
            <p:ph type="body" idx="1"/>
          </p:nvPr>
        </p:nvSpPr>
        <p:spPr/>
        <p:txBody>
          <a:bodyPr/>
          <a:lstStyle/>
          <a:p>
            <a:r>
              <a:rPr lang="en-GB" dirty="0" smtClean="0"/>
              <a:t>A further reminder to all HTs of their responsibility to inform the LA of any pupils who are currently attending the school on a part-time basis.</a:t>
            </a:r>
          </a:p>
          <a:p>
            <a:endParaRPr lang="en-GB" dirty="0" smtClean="0"/>
          </a:p>
          <a:p>
            <a:r>
              <a:rPr lang="en-GB" dirty="0" smtClean="0"/>
              <a:t>Detailed information is contained within the new GCC attendance guidance document for schools available electronically on </a:t>
            </a:r>
            <a:r>
              <a:rPr lang="en-GB" dirty="0" err="1" smtClean="0"/>
              <a:t>schoolsnet</a:t>
            </a:r>
            <a:r>
              <a:rPr lang="en-GB" dirty="0" smtClean="0"/>
              <a:t> under the ‘your pupils’ section</a:t>
            </a:r>
          </a:p>
          <a:p>
            <a:endParaRPr lang="en-GB" dirty="0" smtClean="0"/>
          </a:p>
          <a:p>
            <a:r>
              <a:rPr lang="en-GB" dirty="0" smtClean="0"/>
              <a:t>Please inform the LA using the spreadsheet on </a:t>
            </a:r>
            <a:r>
              <a:rPr lang="en-GB" dirty="0" err="1" smtClean="0"/>
              <a:t>schoolsnet</a:t>
            </a:r>
            <a:r>
              <a:rPr lang="en-GB" dirty="0" smtClean="0"/>
              <a:t> as soon as the arrangement is made.  A reminder that this arrangement should always </a:t>
            </a:r>
            <a:r>
              <a:rPr lang="en-GB" b="1" dirty="0" smtClean="0"/>
              <a:t>be time</a:t>
            </a:r>
            <a:r>
              <a:rPr lang="en-GB" b="1" baseline="0" dirty="0" smtClean="0"/>
              <a:t>-limited with secure justification for it’s requirement </a:t>
            </a:r>
            <a:r>
              <a:rPr lang="en-GB" b="1" baseline="0" dirty="0" err="1" smtClean="0"/>
              <a:t>eg</a:t>
            </a:r>
            <a:r>
              <a:rPr lang="en-GB" b="1" baseline="0" dirty="0" smtClean="0"/>
              <a:t> health related.</a:t>
            </a:r>
          </a:p>
          <a:p>
            <a:endParaRPr lang="en-GB" baseline="0" dirty="0" smtClean="0"/>
          </a:p>
          <a:p>
            <a:r>
              <a:rPr lang="en-GB" baseline="0" dirty="0" smtClean="0"/>
              <a:t>All schools will be asked to make a nil return, (if appropriate), on a termly basis in order that safeguarding responsibilities are met for all children and young people. </a:t>
            </a:r>
          </a:p>
          <a:p>
            <a:endParaRPr lang="en-GB" baseline="0" dirty="0" smtClean="0"/>
          </a:p>
          <a:p>
            <a:r>
              <a:rPr lang="en-GB" baseline="0" dirty="0" smtClean="0"/>
              <a:t>It is crucial that all pupils across the county, regardless of where they access their education are offered appropriate and sufficient educational provision .</a:t>
            </a:r>
            <a:endParaRPr lang="en-GB" dirty="0"/>
          </a:p>
        </p:txBody>
      </p:sp>
      <p:sp>
        <p:nvSpPr>
          <p:cNvPr id="4" name="Slide Number Placeholder 3"/>
          <p:cNvSpPr>
            <a:spLocks noGrp="1"/>
          </p:cNvSpPr>
          <p:nvPr>
            <p:ph type="sldNum" sz="quarter" idx="10"/>
          </p:nvPr>
        </p:nvSpPr>
        <p:spPr/>
        <p:txBody>
          <a:bodyPr/>
          <a:lstStyle/>
          <a:p>
            <a:fld id="{B69D7F9C-F7E2-4076-9312-EB0C0297D659}" type="slidenum">
              <a:rPr lang="en-GB">
                <a:solidFill>
                  <a:prstClr val="black"/>
                </a:solidFill>
              </a:rPr>
              <a:pPr/>
              <a:t>35</a:t>
            </a:fld>
            <a:endParaRPr lang="en-GB">
              <a:solidFill>
                <a:prstClr val="black"/>
              </a:solidFill>
            </a:endParaRPr>
          </a:p>
        </p:txBody>
      </p:sp>
    </p:spTree>
    <p:extLst>
      <p:ext uri="{BB962C8B-B14F-4D97-AF65-F5344CB8AC3E}">
        <p14:creationId xmlns:p14="http://schemas.microsoft.com/office/powerpoint/2010/main" val="313927417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This data was</a:t>
            </a:r>
            <a:r>
              <a:rPr lang="en-GB" baseline="0" dirty="0" smtClean="0"/>
              <a:t> </a:t>
            </a:r>
            <a:r>
              <a:rPr lang="en-GB" dirty="0" smtClean="0"/>
              <a:t>released by the DfE on 19/10/17.</a:t>
            </a:r>
          </a:p>
          <a:p>
            <a:endParaRPr lang="en-GB" dirty="0" smtClean="0"/>
          </a:p>
          <a:p>
            <a:r>
              <a:rPr lang="en-GB" dirty="0" smtClean="0"/>
              <a:t>See link for statistical first release from the DfE.</a:t>
            </a:r>
            <a:r>
              <a:rPr lang="en-GB" baseline="0" dirty="0" smtClean="0"/>
              <a:t> The full document was shared at recent attendance network events and is also available on </a:t>
            </a:r>
            <a:r>
              <a:rPr lang="en-GB" baseline="0" dirty="0" err="1" smtClean="0"/>
              <a:t>schoolsnet</a:t>
            </a:r>
            <a:r>
              <a:rPr lang="en-GB" baseline="0" dirty="0" smtClean="0"/>
              <a:t> in </a:t>
            </a:r>
            <a:r>
              <a:rPr lang="en-GB" baseline="0" dirty="0" err="1" smtClean="0"/>
              <a:t>GlosED</a:t>
            </a:r>
            <a:r>
              <a:rPr lang="en-GB" baseline="0" dirty="0" smtClean="0"/>
              <a:t> attendance network resources. </a:t>
            </a:r>
            <a:endParaRPr lang="en-GB" dirty="0"/>
          </a:p>
        </p:txBody>
      </p:sp>
      <p:sp>
        <p:nvSpPr>
          <p:cNvPr id="4" name="Slide Number Placeholder 3"/>
          <p:cNvSpPr>
            <a:spLocks noGrp="1"/>
          </p:cNvSpPr>
          <p:nvPr>
            <p:ph type="sldNum" sz="quarter" idx="10"/>
          </p:nvPr>
        </p:nvSpPr>
        <p:spPr/>
        <p:txBody>
          <a:bodyPr/>
          <a:lstStyle/>
          <a:p>
            <a:fld id="{B6A410A8-3496-4C3E-B682-1868E51B3D66}" type="slidenum">
              <a:rPr lang="en-GB" smtClean="0">
                <a:solidFill>
                  <a:prstClr val="black"/>
                </a:solidFill>
              </a:rPr>
              <a:pPr/>
              <a:t>36</a:t>
            </a:fld>
            <a:endParaRPr lang="en-GB">
              <a:solidFill>
                <a:prstClr val="black"/>
              </a:solidFill>
            </a:endParaRPr>
          </a:p>
        </p:txBody>
      </p:sp>
    </p:spTree>
    <p:extLst>
      <p:ext uri="{BB962C8B-B14F-4D97-AF65-F5344CB8AC3E}">
        <p14:creationId xmlns:p14="http://schemas.microsoft.com/office/powerpoint/2010/main" val="81900846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5188" y="739775"/>
            <a:ext cx="4938712" cy="3703638"/>
          </a:xfrm>
        </p:spPr>
      </p:sp>
      <p:sp>
        <p:nvSpPr>
          <p:cNvPr id="3" name="Notes Placeholder 2"/>
          <p:cNvSpPr>
            <a:spLocks noGrp="1"/>
          </p:cNvSpPr>
          <p:nvPr>
            <p:ph type="body" idx="1"/>
          </p:nvPr>
        </p:nvSpPr>
        <p:spPr/>
        <p:txBody>
          <a:bodyPr/>
          <a:lstStyle/>
          <a:p>
            <a:r>
              <a:rPr lang="en-GB" dirty="0" smtClean="0"/>
              <a:t>For the primary attendance rate in Autumn and</a:t>
            </a:r>
            <a:r>
              <a:rPr lang="en-GB" baseline="0" dirty="0" smtClean="0"/>
              <a:t> Spring terms </a:t>
            </a:r>
            <a:r>
              <a:rPr lang="en-GB" dirty="0" smtClean="0"/>
              <a:t>2016/17, Gloucestershire ranked 67</a:t>
            </a:r>
            <a:r>
              <a:rPr lang="en-GB" baseline="30000" dirty="0" smtClean="0"/>
              <a:t>th</a:t>
            </a:r>
            <a:r>
              <a:rPr lang="en-GB" dirty="0" smtClean="0"/>
              <a:t> amongst all England Local Authorities</a:t>
            </a:r>
            <a:r>
              <a:rPr lang="en-GB" baseline="0" dirty="0" smtClean="0"/>
              <a:t> and 5</a:t>
            </a:r>
            <a:r>
              <a:rPr lang="en-GB" baseline="30000" dirty="0" smtClean="0"/>
              <a:t>th</a:t>
            </a:r>
            <a:r>
              <a:rPr lang="en-GB" baseline="0" dirty="0" smtClean="0"/>
              <a:t> amongst south west Las.</a:t>
            </a:r>
          </a:p>
          <a:p>
            <a:endParaRPr lang="en-GB" baseline="0" dirty="0" smtClean="0"/>
          </a:p>
          <a:p>
            <a:r>
              <a:rPr lang="en-GB" baseline="0" dirty="0" smtClean="0"/>
              <a:t>As previously, Gloucestershire Primary Schools are slightly above national figures. Attendance data overall has remained stable for the last 2 years.</a:t>
            </a:r>
            <a:endParaRPr lang="en-GB" dirty="0"/>
          </a:p>
        </p:txBody>
      </p:sp>
      <p:sp>
        <p:nvSpPr>
          <p:cNvPr id="4" name="Slide Number Placeholder 3"/>
          <p:cNvSpPr>
            <a:spLocks noGrp="1"/>
          </p:cNvSpPr>
          <p:nvPr>
            <p:ph type="sldNum" sz="quarter" idx="10"/>
          </p:nvPr>
        </p:nvSpPr>
        <p:spPr/>
        <p:txBody>
          <a:bodyPr/>
          <a:lstStyle/>
          <a:p>
            <a:fld id="{69F35706-817A-4C1C-8CE2-9EDB2E81F55E}" type="slidenum">
              <a:rPr lang="en-GB" smtClean="0">
                <a:solidFill>
                  <a:prstClr val="black"/>
                </a:solidFill>
              </a:rPr>
              <a:pPr/>
              <a:t>37</a:t>
            </a:fld>
            <a:endParaRPr lang="en-GB">
              <a:solidFill>
                <a:prstClr val="black"/>
              </a:solidFill>
            </a:endParaRPr>
          </a:p>
        </p:txBody>
      </p:sp>
    </p:spTree>
    <p:extLst>
      <p:ext uri="{BB962C8B-B14F-4D97-AF65-F5344CB8AC3E}">
        <p14:creationId xmlns:p14="http://schemas.microsoft.com/office/powerpoint/2010/main" val="147611581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baseline="0" dirty="0" smtClean="0"/>
              <a:t>3 year trend for Autumn and Spring terms, (Terms 1-4) across Primary schools in </a:t>
            </a:r>
            <a:r>
              <a:rPr lang="en-GB" b="1" baseline="0" dirty="0" err="1" smtClean="0"/>
              <a:t>Glos</a:t>
            </a:r>
            <a:r>
              <a:rPr lang="en-GB" b="1" baseline="0" dirty="0" smtClean="0"/>
              <a:t> LA and in England</a:t>
            </a:r>
          </a:p>
          <a:p>
            <a:endParaRPr lang="en-GB" baseline="0" dirty="0" smtClean="0"/>
          </a:p>
          <a:p>
            <a:r>
              <a:rPr lang="en-GB" baseline="0" dirty="0" err="1" smtClean="0"/>
              <a:t>Glos</a:t>
            </a:r>
            <a:r>
              <a:rPr lang="en-GB" baseline="0" dirty="0" smtClean="0"/>
              <a:t> LA Primary schools overall absence is in-line with national.</a:t>
            </a:r>
          </a:p>
          <a:p>
            <a:r>
              <a:rPr lang="en-GB" baseline="0" dirty="0" err="1" smtClean="0"/>
              <a:t>Glos</a:t>
            </a:r>
            <a:r>
              <a:rPr lang="en-GB" baseline="0" dirty="0" smtClean="0"/>
              <a:t> LA Primary schools have less persistent absentees (PA) in comparison to all other schools in England</a:t>
            </a:r>
            <a:endParaRPr lang="en-GB" dirty="0"/>
          </a:p>
        </p:txBody>
      </p:sp>
      <p:sp>
        <p:nvSpPr>
          <p:cNvPr id="4" name="Slide Number Placeholder 3"/>
          <p:cNvSpPr>
            <a:spLocks noGrp="1"/>
          </p:cNvSpPr>
          <p:nvPr>
            <p:ph type="sldNum" sz="quarter" idx="10"/>
          </p:nvPr>
        </p:nvSpPr>
        <p:spPr/>
        <p:txBody>
          <a:bodyPr/>
          <a:lstStyle/>
          <a:p>
            <a:fld id="{B6A410A8-3496-4C3E-B682-1868E51B3D66}" type="slidenum">
              <a:rPr lang="en-GB" smtClean="0">
                <a:solidFill>
                  <a:prstClr val="black"/>
                </a:solidFill>
              </a:rPr>
              <a:pPr/>
              <a:t>38</a:t>
            </a:fld>
            <a:endParaRPr lang="en-GB">
              <a:solidFill>
                <a:prstClr val="black"/>
              </a:solidFill>
            </a:endParaRPr>
          </a:p>
        </p:txBody>
      </p:sp>
    </p:spTree>
    <p:extLst>
      <p:ext uri="{BB962C8B-B14F-4D97-AF65-F5344CB8AC3E}">
        <p14:creationId xmlns:p14="http://schemas.microsoft.com/office/powerpoint/2010/main" val="150718163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Analysis of coding for reasons for absence in </a:t>
            </a:r>
            <a:r>
              <a:rPr lang="en-GB" dirty="0" err="1" smtClean="0"/>
              <a:t>Glos</a:t>
            </a:r>
            <a:r>
              <a:rPr lang="en-GB" dirty="0" smtClean="0"/>
              <a:t> LA Primary</a:t>
            </a:r>
            <a:r>
              <a:rPr lang="en-GB" baseline="0" dirty="0" smtClean="0"/>
              <a:t> Schools in comparison to Primary Schools in England.</a:t>
            </a:r>
          </a:p>
          <a:p>
            <a:endParaRPr lang="en-GB" baseline="0" dirty="0" smtClean="0"/>
          </a:p>
          <a:p>
            <a:r>
              <a:rPr lang="en-GB" baseline="0" dirty="0" smtClean="0"/>
              <a:t>Key fact, in </a:t>
            </a:r>
            <a:r>
              <a:rPr lang="en-GB" baseline="0" dirty="0" err="1" smtClean="0"/>
              <a:t>Glos</a:t>
            </a:r>
            <a:r>
              <a:rPr lang="en-GB" baseline="0" dirty="0" smtClean="0"/>
              <a:t> LA, we have more absence coded as illness than across England nationally. Is that really because more of our children are ill than nationally or is there another reason? </a:t>
            </a:r>
            <a:r>
              <a:rPr lang="en-GB" baseline="0" dirty="0" err="1" smtClean="0"/>
              <a:t>Eg</a:t>
            </a:r>
            <a:r>
              <a:rPr lang="en-GB" baseline="0" dirty="0" smtClean="0"/>
              <a:t> resilience of pupils, challenge to parents when they state that their child is unwell ?  </a:t>
            </a:r>
          </a:p>
          <a:p>
            <a:endParaRPr lang="en-GB" baseline="0" dirty="0" smtClean="0"/>
          </a:p>
          <a:p>
            <a:r>
              <a:rPr lang="en-GB" baseline="0" dirty="0" smtClean="0"/>
              <a:t>Does your school analyse its’ attendance data by coding and then implement appropriate strategies/interventions to try to overcome any disproportionate reasons?  Does your school look at the attendance of vulnerable groups in comparison to the non-vulnerable group </a:t>
            </a:r>
            <a:r>
              <a:rPr lang="en-GB" baseline="0" dirty="0" err="1" smtClean="0"/>
              <a:t>eg</a:t>
            </a:r>
            <a:r>
              <a:rPr lang="en-GB" baseline="0" dirty="0" smtClean="0"/>
              <a:t> SEN v </a:t>
            </a:r>
            <a:r>
              <a:rPr lang="en-GB" baseline="0" dirty="0" err="1" smtClean="0"/>
              <a:t>NonSEN</a:t>
            </a:r>
            <a:r>
              <a:rPr lang="en-GB" baseline="0" dirty="0" smtClean="0"/>
              <a:t> and in comparison to national data for each vulnerable group in comparison to their peers ?</a:t>
            </a:r>
            <a:endParaRPr lang="en-GB" dirty="0"/>
          </a:p>
        </p:txBody>
      </p:sp>
      <p:sp>
        <p:nvSpPr>
          <p:cNvPr id="4" name="Slide Number Placeholder 3"/>
          <p:cNvSpPr>
            <a:spLocks noGrp="1"/>
          </p:cNvSpPr>
          <p:nvPr>
            <p:ph type="sldNum" sz="quarter" idx="10"/>
          </p:nvPr>
        </p:nvSpPr>
        <p:spPr/>
        <p:txBody>
          <a:bodyPr/>
          <a:lstStyle/>
          <a:p>
            <a:fld id="{B6A410A8-3496-4C3E-B682-1868E51B3D66}" type="slidenum">
              <a:rPr lang="en-GB" smtClean="0">
                <a:solidFill>
                  <a:prstClr val="black"/>
                </a:solidFill>
              </a:rPr>
              <a:pPr/>
              <a:t>39</a:t>
            </a:fld>
            <a:endParaRPr lang="en-GB">
              <a:solidFill>
                <a:prstClr val="black"/>
              </a:solidFill>
            </a:endParaRPr>
          </a:p>
        </p:txBody>
      </p:sp>
    </p:spTree>
    <p:extLst>
      <p:ext uri="{BB962C8B-B14F-4D97-AF65-F5344CB8AC3E}">
        <p14:creationId xmlns:p14="http://schemas.microsoft.com/office/powerpoint/2010/main" val="373049920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GCC</a:t>
            </a:r>
            <a:r>
              <a:rPr lang="en-GB" baseline="0" dirty="0" smtClean="0"/>
              <a:t> has produced revised guidance for schools:</a:t>
            </a:r>
          </a:p>
          <a:p>
            <a:endParaRPr lang="en-GB" baseline="0" dirty="0" smtClean="0"/>
          </a:p>
          <a:p>
            <a:r>
              <a:rPr lang="en-GB" baseline="0" dirty="0" smtClean="0"/>
              <a:t>Securing Regular and Punctual Attendance </a:t>
            </a:r>
          </a:p>
          <a:p>
            <a:endParaRPr lang="en-GB" dirty="0" smtClean="0"/>
          </a:p>
          <a:p>
            <a:r>
              <a:rPr lang="en-GB" dirty="0" smtClean="0"/>
              <a:t>This was shared at the recent attendance network events and is also available on </a:t>
            </a:r>
            <a:r>
              <a:rPr lang="en-GB" dirty="0" err="1" smtClean="0"/>
              <a:t>schoolsnet</a:t>
            </a:r>
            <a:r>
              <a:rPr lang="en-GB" dirty="0" smtClean="0"/>
              <a:t> in the ‘your pupils’ attendance section.</a:t>
            </a:r>
          </a:p>
          <a:p>
            <a:endParaRPr lang="en-GB" dirty="0" smtClean="0"/>
          </a:p>
          <a:p>
            <a:r>
              <a:rPr lang="en-GB" dirty="0" smtClean="0"/>
              <a:t>It contains lots of useful, key information-</a:t>
            </a:r>
            <a:r>
              <a:rPr lang="en-GB" baseline="0" dirty="0" smtClean="0"/>
              <a:t> alert </a:t>
            </a:r>
            <a:r>
              <a:rPr lang="en-GB" baseline="0" dirty="0" err="1" smtClean="0"/>
              <a:t>Ht’s</a:t>
            </a:r>
            <a:r>
              <a:rPr lang="en-GB" baseline="0" dirty="0" smtClean="0"/>
              <a:t> to the need to ensure their attendance policy is revised to reflect the fact that regular attendance should mean that all pupils, are in school all of the time, unless the reason for their absence is one which meets the school’s criteria for authorising absences. Schools should not state in their policies that pupils should aim to be in school 97% of the time etc.. This is an overall school attendance target, not a target for all individual pupils because it can make it difficult in the courts when working with schools who request legal proceedings.  </a:t>
            </a:r>
          </a:p>
          <a:p>
            <a:endParaRPr lang="en-GB" baseline="0" dirty="0" smtClean="0"/>
          </a:p>
          <a:p>
            <a:r>
              <a:rPr lang="en-GB" baseline="0" dirty="0" smtClean="0"/>
              <a:t>Suggested statement is contained in this new GCC guidance for schools. Schools can also ask their allocated IA.</a:t>
            </a:r>
            <a:endParaRPr lang="en-GB" dirty="0"/>
          </a:p>
        </p:txBody>
      </p:sp>
      <p:sp>
        <p:nvSpPr>
          <p:cNvPr id="4" name="Slide Number Placeholder 3"/>
          <p:cNvSpPr>
            <a:spLocks noGrp="1"/>
          </p:cNvSpPr>
          <p:nvPr>
            <p:ph type="sldNum" sz="quarter" idx="10"/>
          </p:nvPr>
        </p:nvSpPr>
        <p:spPr/>
        <p:txBody>
          <a:bodyPr/>
          <a:lstStyle/>
          <a:p>
            <a:fld id="{B6A410A8-3496-4C3E-B682-1868E51B3D66}" type="slidenum">
              <a:rPr lang="en-GB" smtClean="0">
                <a:solidFill>
                  <a:prstClr val="black"/>
                </a:solidFill>
              </a:rPr>
              <a:pPr/>
              <a:t>40</a:t>
            </a:fld>
            <a:endParaRPr lang="en-GB">
              <a:solidFill>
                <a:prstClr val="black"/>
              </a:solidFill>
            </a:endParaRPr>
          </a:p>
        </p:txBody>
      </p:sp>
    </p:spTree>
    <p:extLst>
      <p:ext uri="{BB962C8B-B14F-4D97-AF65-F5344CB8AC3E}">
        <p14:creationId xmlns:p14="http://schemas.microsoft.com/office/powerpoint/2010/main" val="242601157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Also included in</a:t>
            </a:r>
            <a:r>
              <a:rPr lang="en-GB" baseline="0" dirty="0" smtClean="0"/>
              <a:t> the </a:t>
            </a:r>
            <a:r>
              <a:rPr lang="en-GB" dirty="0" smtClean="0"/>
              <a:t>GCC guidance for schools:</a:t>
            </a:r>
            <a:r>
              <a:rPr lang="en-GB" baseline="0" dirty="0" smtClean="0"/>
              <a:t> </a:t>
            </a:r>
            <a:r>
              <a:rPr lang="en-GB" dirty="0" smtClean="0"/>
              <a:t>Securing Regular and Punctual Attendance is a revised Code of Conduct for Issuing Penalty Notices.</a:t>
            </a:r>
          </a:p>
          <a:p>
            <a:endParaRPr lang="en-GB" dirty="0" smtClean="0"/>
          </a:p>
          <a:p>
            <a:r>
              <a:rPr lang="en-GB" dirty="0" smtClean="0"/>
              <a:t>The key change is regarding a sharpening of practice</a:t>
            </a:r>
            <a:r>
              <a:rPr lang="en-GB" baseline="0" dirty="0" smtClean="0"/>
              <a:t> in schools being able to request PN’s for </a:t>
            </a:r>
            <a:r>
              <a:rPr lang="en-GB" dirty="0" smtClean="0"/>
              <a:t>unauthorised</a:t>
            </a:r>
            <a:r>
              <a:rPr lang="en-GB" baseline="0" dirty="0" smtClean="0"/>
              <a:t> holiday absence, without the need for issuing a warning letter- </a:t>
            </a:r>
            <a:r>
              <a:rPr lang="en-GB" b="1" baseline="0" dirty="0" smtClean="0"/>
              <a:t>as long as the school can demonstrate that through their general communications with parents </a:t>
            </a:r>
            <a:r>
              <a:rPr lang="en-GB" b="1" baseline="0" dirty="0" err="1" smtClean="0"/>
              <a:t>eg</a:t>
            </a:r>
            <a:r>
              <a:rPr lang="en-GB" b="1" baseline="0" dirty="0" smtClean="0"/>
              <a:t> attendance policy, newsletter, forms for parents to request holidays/leave of absence, letters home, parent information evenings etc..</a:t>
            </a:r>
          </a:p>
          <a:p>
            <a:endParaRPr lang="en-GB" b="1" baseline="0" dirty="0" smtClean="0"/>
          </a:p>
          <a:p>
            <a:r>
              <a:rPr lang="en-GB" b="0" baseline="0" dirty="0" smtClean="0"/>
              <a:t>Once again, this has been made clear in the GCC guidance doc and was circulated in Heads up and shared at recent Attendance networks.</a:t>
            </a:r>
          </a:p>
          <a:p>
            <a:endParaRPr lang="en-GB" b="0" baseline="0" dirty="0" smtClean="0"/>
          </a:p>
          <a:p>
            <a:r>
              <a:rPr lang="en-GB" b="0" baseline="0" dirty="0" smtClean="0"/>
              <a:t>Schools are reminded to ask their allocated IA for any clarification required or email queries to attendance@gloucestershire.gov.uk</a:t>
            </a:r>
            <a:endParaRPr lang="en-GB" b="0" dirty="0" smtClean="0"/>
          </a:p>
          <a:p>
            <a:endParaRPr lang="en-GB" dirty="0"/>
          </a:p>
        </p:txBody>
      </p:sp>
      <p:sp>
        <p:nvSpPr>
          <p:cNvPr id="4" name="Slide Number Placeholder 3"/>
          <p:cNvSpPr>
            <a:spLocks noGrp="1"/>
          </p:cNvSpPr>
          <p:nvPr>
            <p:ph type="sldNum" sz="quarter" idx="10"/>
          </p:nvPr>
        </p:nvSpPr>
        <p:spPr/>
        <p:txBody>
          <a:bodyPr/>
          <a:lstStyle/>
          <a:p>
            <a:fld id="{B6A410A8-3496-4C3E-B682-1868E51B3D66}" type="slidenum">
              <a:rPr lang="en-GB" smtClean="0">
                <a:solidFill>
                  <a:prstClr val="black"/>
                </a:solidFill>
              </a:rPr>
              <a:pPr/>
              <a:t>41</a:t>
            </a:fld>
            <a:endParaRPr lang="en-GB">
              <a:solidFill>
                <a:prstClr val="black"/>
              </a:solidFill>
            </a:endParaRPr>
          </a:p>
        </p:txBody>
      </p:sp>
    </p:spTree>
    <p:extLst>
      <p:ext uri="{BB962C8B-B14F-4D97-AF65-F5344CB8AC3E}">
        <p14:creationId xmlns:p14="http://schemas.microsoft.com/office/powerpoint/2010/main" val="13681935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sz="800" dirty="0"/>
          </a:p>
        </p:txBody>
      </p:sp>
      <p:sp>
        <p:nvSpPr>
          <p:cNvPr id="4" name="Slide Number Placeholder 3"/>
          <p:cNvSpPr>
            <a:spLocks noGrp="1"/>
          </p:cNvSpPr>
          <p:nvPr>
            <p:ph type="sldNum" sz="quarter" idx="10"/>
          </p:nvPr>
        </p:nvSpPr>
        <p:spPr/>
        <p:txBody>
          <a:bodyPr/>
          <a:lstStyle/>
          <a:p>
            <a:fld id="{733887FD-C1C4-4485-A660-48CC751BC37F}" type="slidenum">
              <a:rPr lang="en-GB" smtClean="0">
                <a:solidFill>
                  <a:prstClr val="black"/>
                </a:solidFill>
              </a:rPr>
              <a:pPr/>
              <a:t>9</a:t>
            </a:fld>
            <a:endParaRPr lang="en-GB">
              <a:solidFill>
                <a:prstClr val="black"/>
              </a:solidFill>
            </a:endParaRPr>
          </a:p>
        </p:txBody>
      </p:sp>
    </p:spTree>
    <p:extLst>
      <p:ext uri="{BB962C8B-B14F-4D97-AF65-F5344CB8AC3E}">
        <p14:creationId xmlns:p14="http://schemas.microsoft.com/office/powerpoint/2010/main" val="31669771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5188" y="739775"/>
            <a:ext cx="4938712" cy="3703638"/>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B69D7F9C-F7E2-4076-9312-EB0C0297D659}" type="slidenum">
              <a:rPr lang="en-GB" smtClean="0">
                <a:solidFill>
                  <a:prstClr val="black"/>
                </a:solidFill>
              </a:rPr>
              <a:pPr/>
              <a:t>42</a:t>
            </a:fld>
            <a:endParaRPr lang="en-GB">
              <a:solidFill>
                <a:prstClr val="black"/>
              </a:solidFill>
            </a:endParaRPr>
          </a:p>
        </p:txBody>
      </p:sp>
    </p:spTree>
    <p:extLst>
      <p:ext uri="{BB962C8B-B14F-4D97-AF65-F5344CB8AC3E}">
        <p14:creationId xmlns:p14="http://schemas.microsoft.com/office/powerpoint/2010/main" val="179235267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itchFamily="18" charset="0"/>
              </a:defRPr>
            </a:lvl1pPr>
            <a:lvl2pPr marL="742950" indent="-285750" eaLnBrk="0" hangingPunct="0">
              <a:spcBef>
                <a:spcPct val="30000"/>
              </a:spcBef>
              <a:defRPr sz="1200">
                <a:solidFill>
                  <a:schemeClr val="tx1"/>
                </a:solidFill>
                <a:latin typeface="Times New Roman" pitchFamily="18" charset="0"/>
              </a:defRPr>
            </a:lvl2pPr>
            <a:lvl3pPr marL="1143000" indent="-228600" eaLnBrk="0" hangingPunct="0">
              <a:spcBef>
                <a:spcPct val="30000"/>
              </a:spcBef>
              <a:defRPr sz="1200">
                <a:solidFill>
                  <a:schemeClr val="tx1"/>
                </a:solidFill>
                <a:latin typeface="Times New Roman" pitchFamily="18" charset="0"/>
              </a:defRPr>
            </a:lvl3pPr>
            <a:lvl4pPr marL="1600200" indent="-228600" eaLnBrk="0" hangingPunct="0">
              <a:spcBef>
                <a:spcPct val="30000"/>
              </a:spcBef>
              <a:defRPr sz="1200">
                <a:solidFill>
                  <a:schemeClr val="tx1"/>
                </a:solidFill>
                <a:latin typeface="Times New Roman" pitchFamily="18" charset="0"/>
              </a:defRPr>
            </a:lvl4pPr>
            <a:lvl5pPr marL="2057400" indent="-228600" eaLnBrk="0" hangingPunct="0">
              <a:spcBef>
                <a:spcPct val="30000"/>
              </a:spcBef>
              <a:defRPr sz="1200">
                <a:solidFill>
                  <a:schemeClr val="tx1"/>
                </a:solidFill>
                <a:latin typeface="Times New Roman" pitchFamily="18" charset="0"/>
              </a:defRPr>
            </a:lvl5pPr>
            <a:lvl6pPr marL="2514600" indent="-228600" eaLnBrk="0" fontAlgn="base" hangingPunct="0">
              <a:spcBef>
                <a:spcPct val="30000"/>
              </a:spcBef>
              <a:spcAft>
                <a:spcPct val="0"/>
              </a:spcAft>
              <a:defRPr sz="1200">
                <a:solidFill>
                  <a:schemeClr val="tx1"/>
                </a:solidFill>
                <a:latin typeface="Times New Roman" pitchFamily="18" charset="0"/>
              </a:defRPr>
            </a:lvl6pPr>
            <a:lvl7pPr marL="2971800" indent="-228600" eaLnBrk="0" fontAlgn="base" hangingPunct="0">
              <a:spcBef>
                <a:spcPct val="30000"/>
              </a:spcBef>
              <a:spcAft>
                <a:spcPct val="0"/>
              </a:spcAft>
              <a:defRPr sz="1200">
                <a:solidFill>
                  <a:schemeClr val="tx1"/>
                </a:solidFill>
                <a:latin typeface="Times New Roman" pitchFamily="18" charset="0"/>
              </a:defRPr>
            </a:lvl7pPr>
            <a:lvl8pPr marL="3429000" indent="-228600" eaLnBrk="0" fontAlgn="base" hangingPunct="0">
              <a:spcBef>
                <a:spcPct val="30000"/>
              </a:spcBef>
              <a:spcAft>
                <a:spcPct val="0"/>
              </a:spcAft>
              <a:defRPr sz="1200">
                <a:solidFill>
                  <a:schemeClr val="tx1"/>
                </a:solidFill>
                <a:latin typeface="Times New Roman" pitchFamily="18" charset="0"/>
              </a:defRPr>
            </a:lvl8pPr>
            <a:lvl9pPr marL="3886200" indent="-228600"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EEC73FB0-6869-4D16-BEB9-14FAD837286D}" type="slidenum">
              <a:rPr lang="en-GB" altLang="en-US" smtClean="0">
                <a:solidFill>
                  <a:prstClr val="black"/>
                </a:solidFill>
              </a:rPr>
              <a:pPr eaLnBrk="1" hangingPunct="1">
                <a:spcBef>
                  <a:spcPct val="0"/>
                </a:spcBef>
              </a:pPr>
              <a:t>43</a:t>
            </a:fld>
            <a:endParaRPr lang="en-GB" altLang="en-US" smtClean="0">
              <a:solidFill>
                <a:prstClr val="black"/>
              </a:solidFill>
            </a:endParaRPr>
          </a:p>
        </p:txBody>
      </p:sp>
      <p:sp>
        <p:nvSpPr>
          <p:cNvPr id="14339" name="Rectangle 2"/>
          <p:cNvSpPr>
            <a:spLocks noGrp="1" noRot="1" noChangeAspect="1" noChangeArrowheads="1" noTextEdit="1"/>
          </p:cNvSpPr>
          <p:nvPr>
            <p:ph type="sldImg"/>
          </p:nvPr>
        </p:nvSpPr>
        <p:spPr>
          <a:ln/>
        </p:spPr>
      </p:sp>
      <p:sp>
        <p:nvSpPr>
          <p:cNvPr id="143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5188" y="739775"/>
            <a:ext cx="4938712" cy="3703638"/>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84C5A11B-B8B8-44F3-860C-35CF1D16E115}" type="slidenum">
              <a:rPr lang="en-GB" smtClean="0">
                <a:solidFill>
                  <a:prstClr val="black"/>
                </a:solidFill>
              </a:rPr>
              <a:pPr/>
              <a:t>44</a:t>
            </a:fld>
            <a:endParaRPr lang="en-GB">
              <a:solidFill>
                <a:prstClr val="black"/>
              </a:solidFill>
            </a:endParaRPr>
          </a:p>
        </p:txBody>
      </p:sp>
    </p:spTree>
    <p:extLst>
      <p:ext uri="{BB962C8B-B14F-4D97-AF65-F5344CB8AC3E}">
        <p14:creationId xmlns:p14="http://schemas.microsoft.com/office/powerpoint/2010/main" val="230824891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B69D7F9C-F7E2-4076-9312-EB0C0297D659}" type="slidenum">
              <a:rPr lang="en-GB" smtClean="0">
                <a:solidFill>
                  <a:prstClr val="black"/>
                </a:solidFill>
              </a:rPr>
              <a:pPr/>
              <a:t>45</a:t>
            </a:fld>
            <a:endParaRPr lang="en-GB">
              <a:solidFill>
                <a:prstClr val="black"/>
              </a:solidFill>
            </a:endParaRPr>
          </a:p>
        </p:txBody>
      </p:sp>
    </p:spTree>
    <p:extLst>
      <p:ext uri="{BB962C8B-B14F-4D97-AF65-F5344CB8AC3E}">
        <p14:creationId xmlns:p14="http://schemas.microsoft.com/office/powerpoint/2010/main" val="180062773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smtClean="0"/>
              <a:t>Handout</a:t>
            </a:r>
            <a:r>
              <a:rPr lang="en-GB" baseline="0" dirty="0" smtClean="0"/>
              <a:t> extract</a:t>
            </a:r>
            <a:endParaRPr lang="en-GB" dirty="0"/>
          </a:p>
        </p:txBody>
      </p:sp>
      <p:sp>
        <p:nvSpPr>
          <p:cNvPr id="4" name="Slide Number Placeholder 3"/>
          <p:cNvSpPr>
            <a:spLocks noGrp="1"/>
          </p:cNvSpPr>
          <p:nvPr>
            <p:ph type="sldNum" sz="quarter" idx="10"/>
          </p:nvPr>
        </p:nvSpPr>
        <p:spPr/>
        <p:txBody>
          <a:bodyPr/>
          <a:lstStyle/>
          <a:p>
            <a:fld id="{3E58951E-4041-4E2A-8470-21D44C55CE8E}" type="slidenum">
              <a:rPr lang="en-GB" smtClean="0">
                <a:solidFill>
                  <a:prstClr val="black"/>
                </a:solidFill>
              </a:rPr>
              <a:pPr/>
              <a:t>46</a:t>
            </a:fld>
            <a:endParaRPr lang="en-GB">
              <a:solidFill>
                <a:prstClr val="black"/>
              </a:solidFill>
            </a:endParaRPr>
          </a:p>
        </p:txBody>
      </p:sp>
    </p:spTree>
    <p:extLst>
      <p:ext uri="{BB962C8B-B14F-4D97-AF65-F5344CB8AC3E}">
        <p14:creationId xmlns:p14="http://schemas.microsoft.com/office/powerpoint/2010/main" val="362033575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B69D7F9C-F7E2-4076-9312-EB0C0297D659}" type="slidenum">
              <a:rPr lang="en-GB" smtClean="0">
                <a:solidFill>
                  <a:prstClr val="black"/>
                </a:solidFill>
              </a:rPr>
              <a:pPr/>
              <a:t>50</a:t>
            </a:fld>
            <a:endParaRPr lang="en-GB">
              <a:solidFill>
                <a:prstClr val="black"/>
              </a:solidFill>
            </a:endParaRPr>
          </a:p>
        </p:txBody>
      </p:sp>
    </p:spTree>
    <p:extLst>
      <p:ext uri="{BB962C8B-B14F-4D97-AF65-F5344CB8AC3E}">
        <p14:creationId xmlns:p14="http://schemas.microsoft.com/office/powerpoint/2010/main" val="17793349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Reminder</a:t>
            </a:r>
            <a:r>
              <a:rPr lang="en-GB" baseline="0" dirty="0" smtClean="0"/>
              <a:t> about the KS1 and KS2 documents – provided at the June meeting. Refer to KS1 Literacy project: 16 schools plus 4 schools facilitating clusters. Led by EEF research school lead. Extremely positive feedback from delegates attending.</a:t>
            </a:r>
            <a:endParaRPr lang="en-GB" dirty="0"/>
          </a:p>
        </p:txBody>
      </p:sp>
      <p:sp>
        <p:nvSpPr>
          <p:cNvPr id="4" name="Slide Number Placeholder 3"/>
          <p:cNvSpPr>
            <a:spLocks noGrp="1"/>
          </p:cNvSpPr>
          <p:nvPr>
            <p:ph type="sldNum" sz="quarter" idx="10"/>
          </p:nvPr>
        </p:nvSpPr>
        <p:spPr/>
        <p:txBody>
          <a:bodyPr/>
          <a:lstStyle/>
          <a:p>
            <a:fld id="{3E58951E-4041-4E2A-8470-21D44C55CE8E}" type="slidenum">
              <a:rPr lang="en-GB" smtClean="0">
                <a:solidFill>
                  <a:prstClr val="black"/>
                </a:solidFill>
              </a:rPr>
              <a:pPr/>
              <a:t>51</a:t>
            </a:fld>
            <a:endParaRPr lang="en-GB">
              <a:solidFill>
                <a:prstClr val="black"/>
              </a:solidFill>
            </a:endParaRPr>
          </a:p>
        </p:txBody>
      </p:sp>
    </p:spTree>
    <p:extLst>
      <p:ext uri="{BB962C8B-B14F-4D97-AF65-F5344CB8AC3E}">
        <p14:creationId xmlns:p14="http://schemas.microsoft.com/office/powerpoint/2010/main" val="61159767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spcBef>
                <a:spcPct val="30000"/>
              </a:spcBef>
              <a:defRPr sz="1200">
                <a:solidFill>
                  <a:schemeClr val="tx1"/>
                </a:solidFill>
                <a:latin typeface="Calibri" pitchFamily="34" charset="0"/>
              </a:defRPr>
            </a:lvl1pPr>
            <a:lvl2pPr marL="742950" indent="-285750" eaLnBrk="0" hangingPunct="0">
              <a:spcBef>
                <a:spcPct val="30000"/>
              </a:spcBef>
              <a:defRPr sz="1200">
                <a:solidFill>
                  <a:schemeClr val="tx1"/>
                </a:solidFill>
                <a:latin typeface="Calibri" pitchFamily="34" charset="0"/>
              </a:defRPr>
            </a:lvl2pPr>
            <a:lvl3pPr marL="1143000" indent="-228600" eaLnBrk="0" hangingPunct="0">
              <a:spcBef>
                <a:spcPct val="30000"/>
              </a:spcBef>
              <a:defRPr sz="1200">
                <a:solidFill>
                  <a:schemeClr val="tx1"/>
                </a:solidFill>
                <a:latin typeface="Calibri" pitchFamily="34" charset="0"/>
              </a:defRPr>
            </a:lvl3pPr>
            <a:lvl4pPr marL="1600200" indent="-228600" eaLnBrk="0" hangingPunct="0">
              <a:spcBef>
                <a:spcPct val="30000"/>
              </a:spcBef>
              <a:defRPr sz="1200">
                <a:solidFill>
                  <a:schemeClr val="tx1"/>
                </a:solidFill>
                <a:latin typeface="Calibri" pitchFamily="34" charset="0"/>
              </a:defRPr>
            </a:lvl4pPr>
            <a:lvl5pPr marL="2057400" indent="-228600" eaLnBrk="0" hangingPunct="0">
              <a:spcBef>
                <a:spcPct val="30000"/>
              </a:spcBef>
              <a:defRPr sz="1200">
                <a:solidFill>
                  <a:schemeClr val="tx1"/>
                </a:solidFill>
                <a:latin typeface="Calibri" pitchFamily="34" charset="0"/>
              </a:defRPr>
            </a:lvl5pPr>
            <a:lvl6pPr marL="2514600" indent="-228600" eaLnBrk="0" fontAlgn="base" hangingPunct="0">
              <a:spcBef>
                <a:spcPct val="30000"/>
              </a:spcBef>
              <a:spcAft>
                <a:spcPct val="0"/>
              </a:spcAft>
              <a:defRPr sz="1200">
                <a:solidFill>
                  <a:schemeClr val="tx1"/>
                </a:solidFill>
                <a:latin typeface="Calibri" pitchFamily="34" charset="0"/>
              </a:defRPr>
            </a:lvl6pPr>
            <a:lvl7pPr marL="2971800" indent="-228600" eaLnBrk="0" fontAlgn="base" hangingPunct="0">
              <a:spcBef>
                <a:spcPct val="30000"/>
              </a:spcBef>
              <a:spcAft>
                <a:spcPct val="0"/>
              </a:spcAft>
              <a:defRPr sz="1200">
                <a:solidFill>
                  <a:schemeClr val="tx1"/>
                </a:solidFill>
                <a:latin typeface="Calibri" pitchFamily="34" charset="0"/>
              </a:defRPr>
            </a:lvl7pPr>
            <a:lvl8pPr marL="3429000" indent="-228600" eaLnBrk="0" fontAlgn="base" hangingPunct="0">
              <a:spcBef>
                <a:spcPct val="30000"/>
              </a:spcBef>
              <a:spcAft>
                <a:spcPct val="0"/>
              </a:spcAft>
              <a:defRPr sz="1200">
                <a:solidFill>
                  <a:schemeClr val="tx1"/>
                </a:solidFill>
                <a:latin typeface="Calibri" pitchFamily="34" charset="0"/>
              </a:defRPr>
            </a:lvl8pPr>
            <a:lvl9pPr marL="3886200" indent="-228600" eaLnBrk="0" fontAlgn="base" hangingPunct="0">
              <a:spcBef>
                <a:spcPct val="30000"/>
              </a:spcBef>
              <a:spcAft>
                <a:spcPct val="0"/>
              </a:spcAft>
              <a:defRPr sz="1200">
                <a:solidFill>
                  <a:schemeClr val="tx1"/>
                </a:solidFill>
                <a:latin typeface="Calibri" pitchFamily="34" charset="0"/>
              </a:defRPr>
            </a:lvl9pPr>
          </a:lstStyle>
          <a:p>
            <a:pPr eaLnBrk="1" hangingPunct="1">
              <a:spcBef>
                <a:spcPct val="0"/>
              </a:spcBef>
            </a:pPr>
            <a:fld id="{C60879C7-99F2-4461-B0C4-CFB64782B314}" type="slidenum">
              <a:rPr lang="en-GB" altLang="en-US" smtClean="0">
                <a:solidFill>
                  <a:srgbClr val="000000"/>
                </a:solidFill>
                <a:latin typeface="Arial" pitchFamily="34" charset="0"/>
              </a:rPr>
              <a:pPr eaLnBrk="1" hangingPunct="1">
                <a:spcBef>
                  <a:spcPct val="0"/>
                </a:spcBef>
              </a:pPr>
              <a:t>61</a:t>
            </a:fld>
            <a:endParaRPr lang="en-GB" altLang="en-US" smtClean="0">
              <a:solidFill>
                <a:srgbClr val="000000"/>
              </a:solidFill>
              <a:latin typeface="Arial" pitchFamily="34" charset="0"/>
            </a:endParaRPr>
          </a:p>
        </p:txBody>
      </p:sp>
      <p:sp>
        <p:nvSpPr>
          <p:cNvPr id="19459"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60" name="Rectangle 3"/>
          <p:cNvSpPr>
            <a:spLocks noGrp="1" noChangeArrowheads="1"/>
          </p:cNvSpPr>
          <p:nvPr>
            <p:ph type="body" idx="1"/>
          </p:nvPr>
        </p:nvSpPr>
        <p:spPr bwMode="auto">
          <a:xfrm>
            <a:off x="889000" y="4689239"/>
            <a:ext cx="4891088" cy="444293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GB" altLang="en-US" smtClean="0"/>
          </a:p>
          <a:p>
            <a:endParaRPr lang="en-GB" altLang="en-US" smtClean="0"/>
          </a:p>
          <a:p>
            <a:endParaRPr lang="en-GB" altLang="en-US" i="1" smtClean="0"/>
          </a:p>
          <a:p>
            <a:endParaRPr lang="en-GB" altLang="en-US" smtClean="0"/>
          </a:p>
          <a:p>
            <a:endParaRPr lang="en-GB" altLang="en-US" smtClean="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B69D7F9C-F7E2-4076-9312-EB0C0297D659}" type="slidenum">
              <a:rPr lang="en-GB" smtClean="0">
                <a:solidFill>
                  <a:prstClr val="black"/>
                </a:solidFill>
              </a:rPr>
              <a:pPr/>
              <a:t>75</a:t>
            </a:fld>
            <a:endParaRPr lang="en-GB">
              <a:solidFill>
                <a:prstClr val="black"/>
              </a:solidFill>
            </a:endParaRPr>
          </a:p>
        </p:txBody>
      </p:sp>
    </p:spTree>
    <p:extLst>
      <p:ext uri="{BB962C8B-B14F-4D97-AF65-F5344CB8AC3E}">
        <p14:creationId xmlns:p14="http://schemas.microsoft.com/office/powerpoint/2010/main" val="28546287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733887FD-C1C4-4485-A660-48CC751BC37F}" type="slidenum">
              <a:rPr lang="en-GB" smtClean="0">
                <a:solidFill>
                  <a:prstClr val="black"/>
                </a:solidFill>
              </a:rPr>
              <a:pPr/>
              <a:t>10</a:t>
            </a:fld>
            <a:endParaRPr lang="en-GB">
              <a:solidFill>
                <a:prstClr val="black"/>
              </a:solidFill>
            </a:endParaRPr>
          </a:p>
        </p:txBody>
      </p:sp>
    </p:spTree>
    <p:extLst>
      <p:ext uri="{BB962C8B-B14F-4D97-AF65-F5344CB8AC3E}">
        <p14:creationId xmlns:p14="http://schemas.microsoft.com/office/powerpoint/2010/main" val="17956615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733887FD-C1C4-4485-A660-48CC751BC37F}" type="slidenum">
              <a:rPr lang="en-GB" smtClean="0">
                <a:solidFill>
                  <a:prstClr val="black"/>
                </a:solidFill>
              </a:rPr>
              <a:pPr/>
              <a:t>11</a:t>
            </a:fld>
            <a:endParaRPr lang="en-GB">
              <a:solidFill>
                <a:prstClr val="black"/>
              </a:solidFill>
            </a:endParaRPr>
          </a:p>
        </p:txBody>
      </p:sp>
    </p:spTree>
    <p:extLst>
      <p:ext uri="{BB962C8B-B14F-4D97-AF65-F5344CB8AC3E}">
        <p14:creationId xmlns:p14="http://schemas.microsoft.com/office/powerpoint/2010/main" val="17121058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Slide Image Placeholder 1"/>
          <p:cNvSpPr>
            <a:spLocks noGrp="1" noRot="1" noChangeAspect="1" noTextEdit="1"/>
          </p:cNvSpPr>
          <p:nvPr>
            <p:ph type="sldImg"/>
          </p:nvPr>
        </p:nvSpPr>
        <p:spPr bwMode="auto">
          <a:noFill/>
          <a:ln>
            <a:solidFill>
              <a:srgbClr val="000000"/>
            </a:solidFill>
            <a:miter lim="800000"/>
            <a:headEnd/>
            <a:tailEnd/>
          </a:ln>
        </p:spPr>
      </p:sp>
      <p:sp>
        <p:nvSpPr>
          <p:cNvPr id="75779"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GB" altLang="en-US" dirty="0" smtClean="0"/>
          </a:p>
          <a:p>
            <a:r>
              <a:rPr lang="en-GB" altLang="en-US" sz="1400" dirty="0"/>
              <a:t>Good level of development   expected or above in the prime areas (CL PD PSED) and Literacy and Mathematical development i.e. 12 out of the 17 judgements</a:t>
            </a:r>
          </a:p>
        </p:txBody>
      </p:sp>
      <p:sp>
        <p:nvSpPr>
          <p:cNvPr id="4" name="Slide Number Placeholder 3"/>
          <p:cNvSpPr>
            <a:spLocks noGrp="1"/>
          </p:cNvSpPr>
          <p:nvPr>
            <p:ph type="sldNum" sz="quarter" idx="5"/>
          </p:nvPr>
        </p:nvSpPr>
        <p:spPr/>
        <p:txBody>
          <a:bodyPr/>
          <a:lstStyle/>
          <a:p>
            <a:pPr>
              <a:defRPr/>
            </a:pPr>
            <a:fld id="{210E1C23-AA70-45B7-B73E-31BA4919E77D}" type="slidenum">
              <a:rPr lang="en-GB" smtClean="0">
                <a:solidFill>
                  <a:prstClr val="black"/>
                </a:solidFill>
              </a:rPr>
              <a:pPr>
                <a:defRPr/>
              </a:pPr>
              <a:t>14</a:t>
            </a:fld>
            <a:endParaRPr lang="en-GB">
              <a:solidFill>
                <a:prstClr val="black"/>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Red indicates worse than National however</a:t>
            </a:r>
            <a:r>
              <a:rPr lang="en-GB" baseline="0" dirty="0" smtClean="0"/>
              <a:t> it may still be better than the previous year in Gloucestershire</a:t>
            </a:r>
          </a:p>
          <a:p>
            <a:endParaRPr lang="en-GB" baseline="0" dirty="0" smtClean="0"/>
          </a:p>
          <a:p>
            <a:r>
              <a:rPr lang="en-GB" baseline="0" dirty="0" smtClean="0"/>
              <a:t>How does this compare to your schools results – what are the trends year on year in </a:t>
            </a:r>
            <a:r>
              <a:rPr lang="en-GB" baseline="0" smtClean="0"/>
              <a:t>your school?</a:t>
            </a:r>
            <a:endParaRPr lang="en-GB"/>
          </a:p>
        </p:txBody>
      </p:sp>
      <p:sp>
        <p:nvSpPr>
          <p:cNvPr id="4" name="Slide Number Placeholder 3"/>
          <p:cNvSpPr>
            <a:spLocks noGrp="1"/>
          </p:cNvSpPr>
          <p:nvPr>
            <p:ph type="sldNum" sz="quarter" idx="10"/>
          </p:nvPr>
        </p:nvSpPr>
        <p:spPr/>
        <p:txBody>
          <a:bodyPr/>
          <a:lstStyle/>
          <a:p>
            <a:fld id="{060E1117-2AC5-4086-B899-69B615178630}" type="slidenum">
              <a:rPr lang="en-GB" smtClean="0">
                <a:solidFill>
                  <a:prstClr val="black"/>
                </a:solidFill>
              </a:rPr>
              <a:pPr/>
              <a:t>15</a:t>
            </a:fld>
            <a:endParaRPr lang="en-GB">
              <a:solidFill>
                <a:prstClr val="black"/>
              </a:solidFill>
            </a:endParaRPr>
          </a:p>
        </p:txBody>
      </p:sp>
    </p:spTree>
    <p:extLst>
      <p:ext uri="{BB962C8B-B14F-4D97-AF65-F5344CB8AC3E}">
        <p14:creationId xmlns:p14="http://schemas.microsoft.com/office/powerpoint/2010/main" val="40256440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ltLang="en-US" dirty="0" smtClean="0"/>
              <a:t>Some children missed out on getting the Good Level of Development by 1 ELG. That is they were at expected or exceeding in 11 out of the required 12 ELG’s  - they missed out by 1.  Data analysis shows us which was the most commonly missed goal and we can also look at this by gender.</a:t>
            </a:r>
          </a:p>
          <a:p>
            <a:endParaRPr lang="en-GB" altLang="en-US" dirty="0" smtClean="0"/>
          </a:p>
          <a:p>
            <a:endParaRPr lang="en-GB" altLang="en-US" dirty="0" smtClean="0"/>
          </a:p>
          <a:p>
            <a:r>
              <a:rPr lang="en-GB" altLang="en-US" b="1" dirty="0" smtClean="0"/>
              <a:t>So what ? </a:t>
            </a:r>
          </a:p>
          <a:p>
            <a:pPr marL="0" marR="0" indent="0" algn="l" defTabSz="914400" rtl="0" eaLnBrk="1" fontAlgn="auto" latinLnBrk="0" hangingPunct="1">
              <a:lnSpc>
                <a:spcPct val="100000"/>
              </a:lnSpc>
              <a:spcBef>
                <a:spcPts val="0"/>
              </a:spcBef>
              <a:spcAft>
                <a:spcPts val="0"/>
              </a:spcAft>
              <a:buClrTx/>
              <a:buSzTx/>
              <a:buFontTx/>
              <a:buNone/>
              <a:tabLst/>
              <a:defRPr/>
            </a:pPr>
            <a:r>
              <a:rPr lang="en-GB" altLang="en-US" dirty="0" smtClean="0"/>
              <a:t>Review your own data –be clear which ELG’s were missed if a child failed to reach a Good Level</a:t>
            </a:r>
            <a:r>
              <a:rPr lang="en-GB" altLang="en-US" baseline="0" dirty="0" smtClean="0"/>
              <a:t> of Development. Plan actions to improve attainment in ELG’s which where attainment was </a:t>
            </a:r>
            <a:r>
              <a:rPr lang="en-GB" altLang="en-US" dirty="0" smtClean="0"/>
              <a:t>lower than expected</a:t>
            </a:r>
          </a:p>
          <a:p>
            <a:endParaRPr lang="en-GB" altLang="en-US" baseline="0" dirty="0" smtClean="0"/>
          </a:p>
          <a:p>
            <a:r>
              <a:rPr lang="en-GB" altLang="en-US" dirty="0" smtClean="0"/>
              <a:t>Recommend that as the year progresses you keep an eye on the attainment of the crucial 12 ELG’s for each child so that you can specifically target ELG’S where attainment is likely to be lower than expected</a:t>
            </a:r>
          </a:p>
          <a:p>
            <a:endParaRPr lang="en-GB" altLang="en-US" dirty="0" smtClean="0"/>
          </a:p>
          <a:p>
            <a:r>
              <a:rPr lang="en-GB" altLang="en-US" dirty="0" smtClean="0"/>
              <a:t>Review carefully the provision you have for developing</a:t>
            </a:r>
            <a:r>
              <a:rPr lang="en-GB" altLang="en-US" baseline="0" dirty="0" smtClean="0"/>
              <a:t> </a:t>
            </a:r>
            <a:r>
              <a:rPr lang="en-GB" altLang="en-US" dirty="0" smtClean="0"/>
              <a:t>writing opportunities that</a:t>
            </a:r>
            <a:r>
              <a:rPr lang="en-GB" altLang="en-US" baseline="0" dirty="0" smtClean="0"/>
              <a:t> meet the individual needs of your cohort of children</a:t>
            </a:r>
            <a:endParaRPr lang="en-GB" altLang="en-US" dirty="0" smtClean="0"/>
          </a:p>
          <a:p>
            <a:endParaRPr lang="en-GB" altLang="en-US" dirty="0" smtClean="0"/>
          </a:p>
          <a:p>
            <a:endParaRPr lang="en-GB" altLang="en-US" dirty="0" smtClean="0"/>
          </a:p>
          <a:p>
            <a:endParaRPr lang="en-GB" altLang="en-US" dirty="0" smtClean="0"/>
          </a:p>
          <a:p>
            <a:r>
              <a:rPr lang="en-GB" altLang="en-US" dirty="0" smtClean="0"/>
              <a:t>Of the children who missed GLD by 1 ELG just over 55 % of boys missed it by failing to get expected or above in writing and this is mirrored for girls where those that missed the GLD by failing to get the writing ELG was just under 45%</a:t>
            </a:r>
          </a:p>
          <a:p>
            <a:endParaRPr lang="en-GB" altLang="en-US" dirty="0" smtClean="0"/>
          </a:p>
          <a:p>
            <a:r>
              <a:rPr lang="en-GB" altLang="en-US" dirty="0" smtClean="0"/>
              <a:t>So what ? Recommend that as the year progresses you keep an eye on the attainment of the 12 for each child so that you can specifically target ELG’S . Review carefully the provision you have for independent writing opportunities, consider how often you model writing</a:t>
            </a:r>
          </a:p>
          <a:p>
            <a:endParaRPr lang="en-GB" altLang="en-US" dirty="0" smtClean="0"/>
          </a:p>
          <a:p>
            <a:endParaRPr lang="en-GB" altLang="en-US" dirty="0" smtClean="0"/>
          </a:p>
          <a:p>
            <a:endParaRPr lang="en-GB" altLang="en-US" dirty="0" smtClean="0"/>
          </a:p>
          <a:p>
            <a:endParaRPr lang="en-GB" dirty="0"/>
          </a:p>
        </p:txBody>
      </p:sp>
      <p:sp>
        <p:nvSpPr>
          <p:cNvPr id="4" name="Slide Number Placeholder 3"/>
          <p:cNvSpPr>
            <a:spLocks noGrp="1"/>
          </p:cNvSpPr>
          <p:nvPr>
            <p:ph type="sldNum" sz="quarter" idx="10"/>
          </p:nvPr>
        </p:nvSpPr>
        <p:spPr/>
        <p:txBody>
          <a:bodyPr/>
          <a:lstStyle/>
          <a:p>
            <a:fld id="{B69D7F9C-F7E2-4076-9312-EB0C0297D659}" type="slidenum">
              <a:rPr lang="en-GB" smtClean="0">
                <a:solidFill>
                  <a:prstClr val="black"/>
                </a:solidFill>
              </a:rPr>
              <a:pPr/>
              <a:t>16</a:t>
            </a:fld>
            <a:endParaRPr lang="en-GB">
              <a:solidFill>
                <a:prstClr val="black"/>
              </a:solidFill>
            </a:endParaRPr>
          </a:p>
        </p:txBody>
      </p:sp>
    </p:spTree>
    <p:extLst>
      <p:ext uri="{BB962C8B-B14F-4D97-AF65-F5344CB8AC3E}">
        <p14:creationId xmlns:p14="http://schemas.microsoft.com/office/powerpoint/2010/main" val="33188427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itchFamily="18" charset="0"/>
              </a:defRPr>
            </a:lvl1pPr>
            <a:lvl2pPr marL="742950" indent="-285750" eaLnBrk="0" hangingPunct="0">
              <a:spcBef>
                <a:spcPct val="30000"/>
              </a:spcBef>
              <a:defRPr sz="1200">
                <a:solidFill>
                  <a:schemeClr val="tx1"/>
                </a:solidFill>
                <a:latin typeface="Times New Roman" pitchFamily="18" charset="0"/>
              </a:defRPr>
            </a:lvl2pPr>
            <a:lvl3pPr marL="1143000" indent="-228600" eaLnBrk="0" hangingPunct="0">
              <a:spcBef>
                <a:spcPct val="30000"/>
              </a:spcBef>
              <a:defRPr sz="1200">
                <a:solidFill>
                  <a:schemeClr val="tx1"/>
                </a:solidFill>
                <a:latin typeface="Times New Roman" pitchFamily="18" charset="0"/>
              </a:defRPr>
            </a:lvl3pPr>
            <a:lvl4pPr marL="1600200" indent="-228600" eaLnBrk="0" hangingPunct="0">
              <a:spcBef>
                <a:spcPct val="30000"/>
              </a:spcBef>
              <a:defRPr sz="1200">
                <a:solidFill>
                  <a:schemeClr val="tx1"/>
                </a:solidFill>
                <a:latin typeface="Times New Roman" pitchFamily="18" charset="0"/>
              </a:defRPr>
            </a:lvl4pPr>
            <a:lvl5pPr marL="2057400" indent="-228600" eaLnBrk="0" hangingPunct="0">
              <a:spcBef>
                <a:spcPct val="30000"/>
              </a:spcBef>
              <a:defRPr sz="1200">
                <a:solidFill>
                  <a:schemeClr val="tx1"/>
                </a:solidFill>
                <a:latin typeface="Times New Roman" pitchFamily="18" charset="0"/>
              </a:defRPr>
            </a:lvl5pPr>
            <a:lvl6pPr marL="2514600" indent="-228600" eaLnBrk="0" fontAlgn="base" hangingPunct="0">
              <a:spcBef>
                <a:spcPct val="30000"/>
              </a:spcBef>
              <a:spcAft>
                <a:spcPct val="0"/>
              </a:spcAft>
              <a:defRPr sz="1200">
                <a:solidFill>
                  <a:schemeClr val="tx1"/>
                </a:solidFill>
                <a:latin typeface="Times New Roman" pitchFamily="18" charset="0"/>
              </a:defRPr>
            </a:lvl6pPr>
            <a:lvl7pPr marL="2971800" indent="-228600" eaLnBrk="0" fontAlgn="base" hangingPunct="0">
              <a:spcBef>
                <a:spcPct val="30000"/>
              </a:spcBef>
              <a:spcAft>
                <a:spcPct val="0"/>
              </a:spcAft>
              <a:defRPr sz="1200">
                <a:solidFill>
                  <a:schemeClr val="tx1"/>
                </a:solidFill>
                <a:latin typeface="Times New Roman" pitchFamily="18" charset="0"/>
              </a:defRPr>
            </a:lvl7pPr>
            <a:lvl8pPr marL="3429000" indent="-228600" eaLnBrk="0" fontAlgn="base" hangingPunct="0">
              <a:spcBef>
                <a:spcPct val="30000"/>
              </a:spcBef>
              <a:spcAft>
                <a:spcPct val="0"/>
              </a:spcAft>
              <a:defRPr sz="1200">
                <a:solidFill>
                  <a:schemeClr val="tx1"/>
                </a:solidFill>
                <a:latin typeface="Times New Roman" pitchFamily="18" charset="0"/>
              </a:defRPr>
            </a:lvl8pPr>
            <a:lvl9pPr marL="3886200" indent="-228600"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67B248CD-4EBC-4344-AE09-EB28B1D5A5B3}" type="slidenum">
              <a:rPr lang="en-GB" altLang="en-US" smtClean="0">
                <a:solidFill>
                  <a:prstClr val="black"/>
                </a:solidFill>
              </a:rPr>
              <a:pPr eaLnBrk="1" hangingPunct="1">
                <a:spcBef>
                  <a:spcPct val="0"/>
                </a:spcBef>
              </a:pPr>
              <a:t>17</a:t>
            </a:fld>
            <a:endParaRPr lang="en-GB" altLang="en-US" smtClean="0">
              <a:solidFill>
                <a:prstClr val="black"/>
              </a:solidFill>
            </a:endParaRPr>
          </a:p>
        </p:txBody>
      </p:sp>
      <p:sp>
        <p:nvSpPr>
          <p:cNvPr id="15363" name="Rectangle 2"/>
          <p:cNvSpPr>
            <a:spLocks noGrp="1" noRot="1" noChangeAspect="1" noChangeArrowheads="1" noTextEdit="1"/>
          </p:cNvSpPr>
          <p:nvPr>
            <p:ph type="sldImg"/>
          </p:nvPr>
        </p:nvSpPr>
        <p:spPr>
          <a:ln/>
        </p:spPr>
      </p:sp>
      <p:sp>
        <p:nvSpPr>
          <p:cNvPr id="153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smtClean="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6" descr="2a.jpg                                                         005110E3Mac HD                         BCC5166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1113"/>
            <a:ext cx="9144000" cy="686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659" name="Rectangle 3"/>
          <p:cNvSpPr>
            <a:spLocks noGrp="1" noChangeArrowheads="1"/>
          </p:cNvSpPr>
          <p:nvPr>
            <p:ph type="ctrTitle"/>
          </p:nvPr>
        </p:nvSpPr>
        <p:spPr>
          <a:xfrm>
            <a:off x="685800" y="2286000"/>
            <a:ext cx="8077200" cy="1143000"/>
          </a:xfrm>
        </p:spPr>
        <p:txBody>
          <a:bodyPr/>
          <a:lstStyle>
            <a:lvl1pPr>
              <a:defRPr sz="4400"/>
            </a:lvl1pPr>
          </a:lstStyle>
          <a:p>
            <a:r>
              <a:rPr lang="en-US" smtClean="0"/>
              <a:t>Click to edit Master title style</a:t>
            </a:r>
            <a:endParaRPr lang="en-US"/>
          </a:p>
        </p:txBody>
      </p:sp>
      <p:sp>
        <p:nvSpPr>
          <p:cNvPr id="70660" name="Rectangle 4"/>
          <p:cNvSpPr>
            <a:spLocks noGrp="1" noChangeArrowheads="1"/>
          </p:cNvSpPr>
          <p:nvPr>
            <p:ph type="subTitle" idx="1"/>
          </p:nvPr>
        </p:nvSpPr>
        <p:spPr>
          <a:xfrm>
            <a:off x="1371600" y="3886200"/>
            <a:ext cx="6400800" cy="1752600"/>
          </a:xfrm>
        </p:spPr>
        <p:txBody>
          <a:bodyPr/>
          <a:lstStyle>
            <a:lvl1pPr algn="ctr">
              <a:defRPr/>
            </a:lvl1pPr>
          </a:lstStyle>
          <a:p>
            <a:r>
              <a:rPr lang="en-US" smtClean="0"/>
              <a:t>Click to edit Master subtitle style</a:t>
            </a:r>
            <a:endParaRPr lang="en-US"/>
          </a:p>
        </p:txBody>
      </p:sp>
    </p:spTree>
    <p:extLst>
      <p:ext uri="{BB962C8B-B14F-4D97-AF65-F5344CB8AC3E}">
        <p14:creationId xmlns:p14="http://schemas.microsoft.com/office/powerpoint/2010/main" val="776047021"/>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286406838"/>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800600" y="762000"/>
            <a:ext cx="1371600" cy="53340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5800" y="762000"/>
            <a:ext cx="3962400" cy="53340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778439356"/>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6" descr="2a.jpg                                                         005110E3Mac HD                         BCC5166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1113"/>
            <a:ext cx="9144000" cy="686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659" name="Rectangle 3"/>
          <p:cNvSpPr>
            <a:spLocks noGrp="1" noChangeArrowheads="1"/>
          </p:cNvSpPr>
          <p:nvPr>
            <p:ph type="ctrTitle"/>
          </p:nvPr>
        </p:nvSpPr>
        <p:spPr>
          <a:xfrm>
            <a:off x="685800" y="2286000"/>
            <a:ext cx="8077200" cy="1143000"/>
          </a:xfrm>
        </p:spPr>
        <p:txBody>
          <a:bodyPr/>
          <a:lstStyle>
            <a:lvl1pPr>
              <a:defRPr sz="4400"/>
            </a:lvl1pPr>
          </a:lstStyle>
          <a:p>
            <a:r>
              <a:rPr lang="en-US" smtClean="0"/>
              <a:t>Click to edit Master title style</a:t>
            </a:r>
            <a:endParaRPr lang="en-US"/>
          </a:p>
        </p:txBody>
      </p:sp>
      <p:sp>
        <p:nvSpPr>
          <p:cNvPr id="70660" name="Rectangle 4"/>
          <p:cNvSpPr>
            <a:spLocks noGrp="1" noChangeArrowheads="1"/>
          </p:cNvSpPr>
          <p:nvPr>
            <p:ph type="subTitle" idx="1"/>
          </p:nvPr>
        </p:nvSpPr>
        <p:spPr>
          <a:xfrm>
            <a:off x="1371600" y="3886200"/>
            <a:ext cx="6400800" cy="1752600"/>
          </a:xfrm>
        </p:spPr>
        <p:txBody>
          <a:bodyPr/>
          <a:lstStyle>
            <a:lvl1pPr algn="ctr">
              <a:defRPr/>
            </a:lvl1pPr>
          </a:lstStyle>
          <a:p>
            <a:r>
              <a:rPr lang="en-US" smtClean="0"/>
              <a:t>Click to edit Master subtitle style</a:t>
            </a:r>
            <a:endParaRPr lang="en-US"/>
          </a:p>
        </p:txBody>
      </p:sp>
    </p:spTree>
    <p:extLst>
      <p:ext uri="{BB962C8B-B14F-4D97-AF65-F5344CB8AC3E}">
        <p14:creationId xmlns:p14="http://schemas.microsoft.com/office/powerpoint/2010/main" val="1562114753"/>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86108301"/>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2746016848"/>
      </p:ext>
    </p:extLst>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752600"/>
            <a:ext cx="2057400" cy="4343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2895600" y="1752600"/>
            <a:ext cx="2057400" cy="4343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950462497"/>
      </p:ext>
    </p:extLst>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29225464"/>
      </p:ext>
    </p:extLst>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901723487"/>
      </p:ext>
    </p:extLst>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77691370"/>
      </p:ext>
    </p:extLst>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1650603869"/>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503829184"/>
      </p:ext>
    </p:extLst>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1855981349"/>
      </p:ext>
    </p:extLst>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708058084"/>
      </p:ext>
    </p:extLst>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800600" y="762000"/>
            <a:ext cx="1371600" cy="53340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5800" y="762000"/>
            <a:ext cx="3962400" cy="53340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202319473"/>
      </p:ext>
    </p:extLst>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ext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88000"/>
            <a:ext cx="8229600" cy="864000"/>
          </a:xfrm>
        </p:spPr>
        <p:txBody>
          <a:bodyPr/>
          <a:lstStyle/>
          <a:p>
            <a:r>
              <a:rPr lang="en-US" dirty="0" smtClean="0"/>
              <a:t>Header Arial Bold 40pt</a:t>
            </a:r>
            <a:endParaRPr lang="en-GB" dirty="0"/>
          </a:p>
        </p:txBody>
      </p:sp>
      <p:sp>
        <p:nvSpPr>
          <p:cNvPr id="7" name="Text Placeholder 6"/>
          <p:cNvSpPr>
            <a:spLocks noGrp="1"/>
          </p:cNvSpPr>
          <p:nvPr>
            <p:ph type="body" sz="quarter" idx="13"/>
          </p:nvPr>
        </p:nvSpPr>
        <p:spPr>
          <a:xfrm>
            <a:off x="462769" y="1879219"/>
            <a:ext cx="8218487" cy="402427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11" name="Text Placeholder 10"/>
          <p:cNvSpPr>
            <a:spLocks noGrp="1"/>
          </p:cNvSpPr>
          <p:nvPr>
            <p:ph type="body" sz="quarter" idx="14" hasCustomPrompt="1"/>
          </p:nvPr>
        </p:nvSpPr>
        <p:spPr>
          <a:xfrm>
            <a:off x="462769" y="1202667"/>
            <a:ext cx="8218487" cy="576000"/>
          </a:xfrm>
        </p:spPr>
        <p:txBody>
          <a:bodyPr/>
          <a:lstStyle>
            <a:lvl1pPr marL="0" indent="0">
              <a:buNone/>
              <a:defRPr b="1"/>
            </a:lvl1pPr>
          </a:lstStyle>
          <a:p>
            <a:pPr lvl="0"/>
            <a:r>
              <a:rPr lang="en-US" dirty="0" smtClean="0"/>
              <a:t>Subheading Arial Bold 20pt</a:t>
            </a:r>
            <a:endParaRPr lang="en-GB" dirty="0"/>
          </a:p>
        </p:txBody>
      </p:sp>
      <p:sp>
        <p:nvSpPr>
          <p:cNvPr id="12" name="Date Placeholder 3"/>
          <p:cNvSpPr>
            <a:spLocks noGrp="1"/>
          </p:cNvSpPr>
          <p:nvPr>
            <p:ph type="dt" sz="half" idx="2"/>
          </p:nvPr>
        </p:nvSpPr>
        <p:spPr>
          <a:xfrm>
            <a:off x="468022" y="6356352"/>
            <a:ext cx="1234191" cy="365125"/>
          </a:xfrm>
          <a:prstGeom prst="rect">
            <a:avLst/>
          </a:prstGeom>
        </p:spPr>
        <p:txBody>
          <a:bodyPr/>
          <a:lstStyle>
            <a:lvl1pPr>
              <a:defRPr>
                <a:solidFill>
                  <a:schemeClr val="bg1"/>
                </a:solidFill>
              </a:defRPr>
            </a:lvl1pPr>
          </a:lstStyle>
          <a:p>
            <a:fld id="{CD67FF92-D75F-C143-812D-4E924DB0D687}" type="datetimeFigureOut">
              <a:rPr lang="en-US" smtClean="0">
                <a:solidFill>
                  <a:prstClr val="white"/>
                </a:solidFill>
              </a:rPr>
              <a:pPr/>
              <a:t>11/25/2017</a:t>
            </a:fld>
            <a:endParaRPr lang="en-US">
              <a:solidFill>
                <a:prstClr val="white"/>
              </a:solidFill>
            </a:endParaRPr>
          </a:p>
        </p:txBody>
      </p:sp>
      <p:sp>
        <p:nvSpPr>
          <p:cNvPr id="13" name="Footer Placeholder 4"/>
          <p:cNvSpPr>
            <a:spLocks noGrp="1"/>
          </p:cNvSpPr>
          <p:nvPr>
            <p:ph type="ftr" sz="quarter" idx="3"/>
          </p:nvPr>
        </p:nvSpPr>
        <p:spPr>
          <a:xfrm>
            <a:off x="1881403" y="6356352"/>
            <a:ext cx="2895600" cy="365125"/>
          </a:xfrm>
          <a:prstGeom prst="rect">
            <a:avLst/>
          </a:prstGeom>
        </p:spPr>
        <p:txBody>
          <a:bodyPr/>
          <a:lstStyle>
            <a:lvl1pPr>
              <a:defRPr>
                <a:solidFill>
                  <a:schemeClr val="bg1"/>
                </a:solidFill>
              </a:defRPr>
            </a:lvl1pPr>
          </a:lstStyle>
          <a:p>
            <a:endParaRPr lang="en-US" dirty="0">
              <a:solidFill>
                <a:prstClr val="white"/>
              </a:solidFill>
            </a:endParaRPr>
          </a:p>
        </p:txBody>
      </p:sp>
      <p:sp>
        <p:nvSpPr>
          <p:cNvPr id="14" name="Slide Number Placeholder 5"/>
          <p:cNvSpPr>
            <a:spLocks noGrp="1"/>
          </p:cNvSpPr>
          <p:nvPr>
            <p:ph type="sldNum" sz="quarter" idx="4"/>
          </p:nvPr>
        </p:nvSpPr>
        <p:spPr>
          <a:xfrm>
            <a:off x="4956215" y="6356352"/>
            <a:ext cx="1254406" cy="365125"/>
          </a:xfrm>
          <a:prstGeom prst="rect">
            <a:avLst/>
          </a:prstGeom>
        </p:spPr>
        <p:txBody>
          <a:bodyPr/>
          <a:lstStyle>
            <a:lvl1pPr>
              <a:defRPr>
                <a:solidFill>
                  <a:schemeClr val="bg1"/>
                </a:solidFill>
              </a:defRPr>
            </a:lvl1pPr>
          </a:lstStyle>
          <a:p>
            <a:fld id="{B6478413-2A5F-0848-B810-DDC7A67AC228}"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2559909015"/>
      </p:ext>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6" descr="2a.jpg                                                         005110E3Mac HD                         BCC51669:"/>
          <p:cNvPicPr>
            <a:picLocks noChangeAspect="1" noChangeArrowheads="1"/>
          </p:cNvPicPr>
          <p:nvPr/>
        </p:nvPicPr>
        <p:blipFill>
          <a:blip r:embed="rId2"/>
          <a:srcRect/>
          <a:stretch>
            <a:fillRect/>
          </a:stretch>
        </p:blipFill>
        <p:spPr bwMode="auto">
          <a:xfrm>
            <a:off x="0" y="-11113"/>
            <a:ext cx="9144000" cy="6869113"/>
          </a:xfrm>
          <a:prstGeom prst="rect">
            <a:avLst/>
          </a:prstGeom>
          <a:noFill/>
          <a:ln w="9525">
            <a:noFill/>
            <a:miter lim="800000"/>
            <a:headEnd/>
            <a:tailEnd/>
          </a:ln>
        </p:spPr>
      </p:pic>
      <p:sp>
        <p:nvSpPr>
          <p:cNvPr id="70659" name="Rectangle 3"/>
          <p:cNvSpPr>
            <a:spLocks noGrp="1" noChangeArrowheads="1"/>
          </p:cNvSpPr>
          <p:nvPr>
            <p:ph type="ctrTitle"/>
          </p:nvPr>
        </p:nvSpPr>
        <p:spPr>
          <a:xfrm>
            <a:off x="685800" y="2286000"/>
            <a:ext cx="8077200" cy="1143000"/>
          </a:xfrm>
        </p:spPr>
        <p:txBody>
          <a:bodyPr/>
          <a:lstStyle>
            <a:lvl1pPr>
              <a:defRPr sz="4400"/>
            </a:lvl1pPr>
          </a:lstStyle>
          <a:p>
            <a:r>
              <a:rPr lang="en-US" smtClean="0"/>
              <a:t>Click to edit Master title style</a:t>
            </a:r>
            <a:endParaRPr lang="en-US"/>
          </a:p>
        </p:txBody>
      </p:sp>
      <p:sp>
        <p:nvSpPr>
          <p:cNvPr id="70660" name="Rectangle 4"/>
          <p:cNvSpPr>
            <a:spLocks noGrp="1" noChangeArrowheads="1"/>
          </p:cNvSpPr>
          <p:nvPr>
            <p:ph type="subTitle" idx="1"/>
          </p:nvPr>
        </p:nvSpPr>
        <p:spPr>
          <a:xfrm>
            <a:off x="1371600" y="3886200"/>
            <a:ext cx="6400800" cy="1752600"/>
          </a:xfrm>
        </p:spPr>
        <p:txBody>
          <a:bodyPr/>
          <a:lstStyle>
            <a:lvl1pPr algn="ctr">
              <a:defRPr/>
            </a:lvl1pPr>
          </a:lstStyle>
          <a:p>
            <a:r>
              <a:rPr lang="en-US" smtClean="0"/>
              <a:t>Click to edit Master subtitle style</a:t>
            </a:r>
            <a:endParaRPr lang="en-US"/>
          </a:p>
        </p:txBody>
      </p:sp>
    </p:spTree>
    <p:extLst>
      <p:ext uri="{BB962C8B-B14F-4D97-AF65-F5344CB8AC3E}">
        <p14:creationId xmlns:p14="http://schemas.microsoft.com/office/powerpoint/2010/main" val="320830524"/>
      </p:ext>
    </p:extLst>
  </p:cSld>
  <p:clrMapOvr>
    <a:masterClrMapping/>
  </p:clrMapOv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161326120"/>
      </p:ext>
    </p:extLst>
  </p:cSld>
  <p:clrMapOvr>
    <a:masterClrMapping/>
  </p:clrMapOv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2131460662"/>
      </p:ext>
    </p:extLst>
  </p:cSld>
  <p:clrMapOvr>
    <a:masterClrMapping/>
  </p:clrMapOv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752600"/>
            <a:ext cx="2057400" cy="4343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2895600" y="1752600"/>
            <a:ext cx="2057400" cy="4343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668933007"/>
      </p:ext>
    </p:extLst>
  </p:cSld>
  <p:clrMapOvr>
    <a:masterClrMapping/>
  </p:clrMapOv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010689521"/>
      </p:ext>
    </p:extLst>
  </p:cSld>
  <p:clrMapOvr>
    <a:masterClrMapping/>
  </p:clrMapOvr>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762803255"/>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1523600824"/>
      </p:ext>
    </p:extLst>
  </p:cSld>
  <p:clrMapOvr>
    <a:masterClrMapping/>
  </p:clrMapOvr>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5325283"/>
      </p:ext>
    </p:extLst>
  </p:cSld>
  <p:clrMapOvr>
    <a:masterClrMapping/>
  </p:clrMapOvr>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3088700314"/>
      </p:ext>
    </p:extLst>
  </p:cSld>
  <p:clrMapOvr>
    <a:masterClrMapping/>
  </p:clrMapOvr>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3903498420"/>
      </p:ext>
    </p:extLst>
  </p:cSld>
  <p:clrMapOvr>
    <a:masterClrMapping/>
  </p:clrMapOvr>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178344852"/>
      </p:ext>
    </p:extLst>
  </p:cSld>
  <p:clrMapOvr>
    <a:masterClrMapping/>
  </p:clrMapOvr>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800600" y="762000"/>
            <a:ext cx="1371600" cy="53340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5800" y="762000"/>
            <a:ext cx="3962400" cy="53340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293664020"/>
      </p:ext>
    </p:extLst>
  </p:cSld>
  <p:clrMapOvr>
    <a:masterClrMapping/>
  </p:clrMapOvr>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6" descr="2a.jpg                                                         005110E3Mac HD                         BCC5166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1111"/>
            <a:ext cx="9144000" cy="686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659" name="Rectangle 3"/>
          <p:cNvSpPr>
            <a:spLocks noGrp="1" noChangeArrowheads="1"/>
          </p:cNvSpPr>
          <p:nvPr>
            <p:ph type="ctrTitle"/>
          </p:nvPr>
        </p:nvSpPr>
        <p:spPr>
          <a:xfrm>
            <a:off x="685800" y="2286000"/>
            <a:ext cx="8077200" cy="1143000"/>
          </a:xfrm>
        </p:spPr>
        <p:txBody>
          <a:bodyPr/>
          <a:lstStyle>
            <a:lvl1pPr>
              <a:defRPr sz="4400"/>
            </a:lvl1pPr>
          </a:lstStyle>
          <a:p>
            <a:r>
              <a:rPr lang="en-US" smtClean="0"/>
              <a:t>Click to edit Master title style</a:t>
            </a:r>
            <a:endParaRPr lang="en-US"/>
          </a:p>
        </p:txBody>
      </p:sp>
      <p:sp>
        <p:nvSpPr>
          <p:cNvPr id="70660" name="Rectangle 4"/>
          <p:cNvSpPr>
            <a:spLocks noGrp="1" noChangeArrowheads="1"/>
          </p:cNvSpPr>
          <p:nvPr>
            <p:ph type="subTitle" idx="1"/>
          </p:nvPr>
        </p:nvSpPr>
        <p:spPr>
          <a:xfrm>
            <a:off x="1371600" y="3886200"/>
            <a:ext cx="6400800" cy="1752600"/>
          </a:xfrm>
        </p:spPr>
        <p:txBody>
          <a:bodyPr/>
          <a:lstStyle>
            <a:lvl1pPr algn="ctr">
              <a:defRPr/>
            </a:lvl1pPr>
          </a:lstStyle>
          <a:p>
            <a:r>
              <a:rPr lang="en-US" smtClean="0"/>
              <a:t>Click to edit Master subtitle style</a:t>
            </a:r>
            <a:endParaRPr lang="en-US"/>
          </a:p>
        </p:txBody>
      </p:sp>
    </p:spTree>
    <p:extLst>
      <p:ext uri="{BB962C8B-B14F-4D97-AF65-F5344CB8AC3E}">
        <p14:creationId xmlns:p14="http://schemas.microsoft.com/office/powerpoint/2010/main" val="931868004"/>
      </p:ext>
    </p:extLst>
  </p:cSld>
  <p:clrMapOvr>
    <a:masterClrMapping/>
  </p:clrMapOvr>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68363229"/>
      </p:ext>
    </p:extLst>
  </p:cSld>
  <p:clrMapOvr>
    <a:masterClrMapping/>
  </p:clrMapOvr>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2"/>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3217521386"/>
      </p:ext>
    </p:extLst>
  </p:cSld>
  <p:clrMapOvr>
    <a:masterClrMapping/>
  </p:clrMapOvr>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752600"/>
            <a:ext cx="2057400" cy="4343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2895600" y="1752600"/>
            <a:ext cx="2057400" cy="4343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601792661"/>
      </p:ext>
    </p:extLst>
  </p:cSld>
  <p:clrMapOvr>
    <a:masterClrMapping/>
  </p:clrMapOvr>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387537741"/>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752600"/>
            <a:ext cx="2057400" cy="4343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2895600" y="1752600"/>
            <a:ext cx="2057400" cy="4343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182290355"/>
      </p:ext>
    </p:extLst>
  </p:cSld>
  <p:clrMapOvr>
    <a:masterClrMapping/>
  </p:clrMapOvr>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660978550"/>
      </p:ext>
    </p:extLst>
  </p:cSld>
  <p:clrMapOvr>
    <a:masterClrMapping/>
  </p:clrMapOvr>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8720273"/>
      </p:ext>
    </p:extLst>
  </p:cSld>
  <p:clrMapOvr>
    <a:masterClrMapping/>
  </p:clrMapOvr>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2"/>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1" y="1435102"/>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1774363283"/>
      </p:ext>
    </p:extLst>
  </p:cSld>
  <p:clrMapOvr>
    <a:masterClrMapping/>
  </p:clrMapOvr>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smtClean="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3747382733"/>
      </p:ext>
    </p:extLst>
  </p:cSld>
  <p:clrMapOvr>
    <a:masterClrMapping/>
  </p:clrMapOvr>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447004519"/>
      </p:ext>
    </p:extLst>
  </p:cSld>
  <p:clrMapOvr>
    <a:masterClrMapping/>
  </p:clrMapOvr>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800600" y="762000"/>
            <a:ext cx="1371600" cy="53340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5800" y="762000"/>
            <a:ext cx="3962400" cy="53340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373173174"/>
      </p:ext>
    </p:extLst>
  </p:cSld>
  <p:clrMapOvr>
    <a:masterClrMapping/>
  </p:clrMapOvr>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6" descr="2a.jpg                                                         005110E3Mac HD                         BCC5166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1113"/>
            <a:ext cx="9144000" cy="686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659" name="Rectangle 3"/>
          <p:cNvSpPr>
            <a:spLocks noGrp="1" noChangeArrowheads="1"/>
          </p:cNvSpPr>
          <p:nvPr>
            <p:ph type="ctrTitle"/>
          </p:nvPr>
        </p:nvSpPr>
        <p:spPr>
          <a:xfrm>
            <a:off x="685800" y="2286000"/>
            <a:ext cx="8077200" cy="1143000"/>
          </a:xfrm>
        </p:spPr>
        <p:txBody>
          <a:bodyPr/>
          <a:lstStyle>
            <a:lvl1pPr>
              <a:defRPr sz="4400"/>
            </a:lvl1pPr>
          </a:lstStyle>
          <a:p>
            <a:r>
              <a:rPr lang="en-US" smtClean="0"/>
              <a:t>Click to edit Master title style</a:t>
            </a:r>
            <a:endParaRPr lang="en-US"/>
          </a:p>
        </p:txBody>
      </p:sp>
      <p:sp>
        <p:nvSpPr>
          <p:cNvPr id="70660" name="Rectangle 4"/>
          <p:cNvSpPr>
            <a:spLocks noGrp="1" noChangeArrowheads="1"/>
          </p:cNvSpPr>
          <p:nvPr>
            <p:ph type="subTitle" idx="1"/>
          </p:nvPr>
        </p:nvSpPr>
        <p:spPr>
          <a:xfrm>
            <a:off x="1371600" y="3886200"/>
            <a:ext cx="6400800" cy="1752600"/>
          </a:xfrm>
        </p:spPr>
        <p:txBody>
          <a:bodyPr/>
          <a:lstStyle>
            <a:lvl1pPr algn="ctr">
              <a:defRPr/>
            </a:lvl1pPr>
          </a:lstStyle>
          <a:p>
            <a:r>
              <a:rPr lang="en-US" smtClean="0"/>
              <a:t>Click to edit Master subtitle style</a:t>
            </a:r>
            <a:endParaRPr lang="en-US"/>
          </a:p>
        </p:txBody>
      </p:sp>
    </p:spTree>
    <p:extLst>
      <p:ext uri="{BB962C8B-B14F-4D97-AF65-F5344CB8AC3E}">
        <p14:creationId xmlns:p14="http://schemas.microsoft.com/office/powerpoint/2010/main" val="544001446"/>
      </p:ext>
    </p:extLst>
  </p:cSld>
  <p:clrMapOvr>
    <a:masterClrMapping/>
  </p:clrMapOvr>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42954470"/>
      </p:ext>
    </p:extLst>
  </p:cSld>
  <p:clrMapOvr>
    <a:masterClrMapping/>
  </p:clrMapOvr>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3486668124"/>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752600"/>
            <a:ext cx="2057400" cy="4343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2895600" y="1752600"/>
            <a:ext cx="2057400" cy="4343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117953404"/>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441249996"/>
      </p:ext>
    </p:extLst>
  </p:cSld>
  <p:clrMapOvr>
    <a:masterClrMapping/>
  </p:clrMapOvr>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564910812"/>
      </p:ext>
    </p:extLst>
  </p:cSld>
  <p:clrMapOvr>
    <a:masterClrMapping/>
  </p:clrMapOvr>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846343237"/>
      </p:ext>
    </p:extLst>
  </p:cSld>
  <p:clrMapOvr>
    <a:masterClrMapping/>
  </p:clrMapOvr>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9053605"/>
      </p:ext>
    </p:extLst>
  </p:cSld>
  <p:clrMapOvr>
    <a:masterClrMapping/>
  </p:clrMapOvr>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1173027099"/>
      </p:ext>
    </p:extLst>
  </p:cSld>
  <p:clrMapOvr>
    <a:masterClrMapping/>
  </p:clrMapOvr>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1542511451"/>
      </p:ext>
    </p:extLst>
  </p:cSld>
  <p:clrMapOvr>
    <a:masterClrMapping/>
  </p:clrMapOvr>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019941868"/>
      </p:ext>
    </p:extLst>
  </p:cSld>
  <p:clrMapOvr>
    <a:masterClrMapping/>
  </p:clrMapOvr>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800600" y="762000"/>
            <a:ext cx="1371600" cy="53340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5800" y="762000"/>
            <a:ext cx="3962400" cy="53340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007532132"/>
      </p:ext>
    </p:extLst>
  </p:cSld>
  <p:clrMapOvr>
    <a:masterClrMapping/>
  </p:clrMapOvr>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type="dgm">
  <p:cSld name="Title and Diagram or Organization Char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GB"/>
          </a:p>
        </p:txBody>
      </p:sp>
      <p:sp>
        <p:nvSpPr>
          <p:cNvPr id="3" name="SmartArt Placeholder 2"/>
          <p:cNvSpPr>
            <a:spLocks noGrp="1"/>
          </p:cNvSpPr>
          <p:nvPr>
            <p:ph type="dgm" idx="1"/>
          </p:nvPr>
        </p:nvSpPr>
        <p:spPr>
          <a:xfrm>
            <a:off x="457200" y="1600200"/>
            <a:ext cx="8229600" cy="4525963"/>
          </a:xfrm>
        </p:spPr>
        <p:txBody>
          <a:bodyPr/>
          <a:lstStyle/>
          <a:p>
            <a:pPr lvl="0"/>
            <a:endParaRPr lang="en-GB" noProof="0"/>
          </a:p>
        </p:txBody>
      </p:sp>
      <p:sp>
        <p:nvSpPr>
          <p:cNvPr id="4" name="Date Placeholder 3"/>
          <p:cNvSpPr>
            <a:spLocks noGrp="1"/>
          </p:cNvSpPr>
          <p:nvPr>
            <p:ph type="dt" sz="half" idx="10"/>
          </p:nvPr>
        </p:nvSpPr>
        <p:spPr>
          <a:xfrm>
            <a:off x="-9525" y="6456363"/>
            <a:ext cx="2133600" cy="476250"/>
          </a:xfrm>
          <a:prstGeom prst="rect">
            <a:avLst/>
          </a:prstGeom>
        </p:spPr>
        <p:txBody>
          <a:bodyPr/>
          <a:lstStyle>
            <a:lvl1pPr>
              <a:defRPr>
                <a:ea typeface="Geneva" pitchFamily="-111" charset="-128"/>
              </a:defRPr>
            </a:lvl1pPr>
          </a:lstStyle>
          <a:p>
            <a:pPr>
              <a:defRPr/>
            </a:pPr>
            <a:r>
              <a:rPr lang="en-GB">
                <a:solidFill>
                  <a:srgbClr val="000000"/>
                </a:solidFill>
              </a:rPr>
              <a:t>www.glosmaths.org</a:t>
            </a:r>
          </a:p>
        </p:txBody>
      </p:sp>
      <p:sp>
        <p:nvSpPr>
          <p:cNvPr id="5" name="Footer Placeholder 4"/>
          <p:cNvSpPr>
            <a:spLocks noGrp="1"/>
          </p:cNvSpPr>
          <p:nvPr>
            <p:ph type="ftr" sz="quarter" idx="11"/>
          </p:nvPr>
        </p:nvSpPr>
        <p:spPr>
          <a:xfrm>
            <a:off x="184150" y="576263"/>
            <a:ext cx="3025775" cy="476250"/>
          </a:xfrm>
          <a:prstGeom prst="rect">
            <a:avLst/>
          </a:prstGeom>
        </p:spPr>
        <p:txBody>
          <a:bodyPr/>
          <a:lstStyle>
            <a:lvl1pPr>
              <a:defRPr>
                <a:ea typeface="Geneva" pitchFamily="-111" charset="-128"/>
              </a:defRPr>
            </a:lvl1pPr>
          </a:lstStyle>
          <a:p>
            <a:pPr>
              <a:defRPr/>
            </a:pPr>
            <a:r>
              <a:rPr lang="en-GB">
                <a:solidFill>
                  <a:srgbClr val="000000"/>
                </a:solidFill>
              </a:rPr>
              <a:t>mathematics@gloucestershire</a:t>
            </a:r>
          </a:p>
        </p:txBody>
      </p:sp>
    </p:spTree>
    <p:extLst>
      <p:ext uri="{BB962C8B-B14F-4D97-AF65-F5344CB8AC3E}">
        <p14:creationId xmlns:p14="http://schemas.microsoft.com/office/powerpoint/2010/main" val="949948838"/>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6" descr="2a.jpg                                                         005110E3Mac HD                         BCC5166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1113"/>
            <a:ext cx="9144000" cy="686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659" name="Rectangle 3"/>
          <p:cNvSpPr>
            <a:spLocks noGrp="1" noChangeArrowheads="1"/>
          </p:cNvSpPr>
          <p:nvPr>
            <p:ph type="ctrTitle"/>
          </p:nvPr>
        </p:nvSpPr>
        <p:spPr>
          <a:xfrm>
            <a:off x="685800" y="2286000"/>
            <a:ext cx="8077200" cy="1143000"/>
          </a:xfrm>
        </p:spPr>
        <p:txBody>
          <a:bodyPr/>
          <a:lstStyle>
            <a:lvl1pPr>
              <a:defRPr sz="4400"/>
            </a:lvl1pPr>
          </a:lstStyle>
          <a:p>
            <a:r>
              <a:rPr lang="en-US" smtClean="0"/>
              <a:t>Click to edit Master title style</a:t>
            </a:r>
            <a:endParaRPr lang="en-US"/>
          </a:p>
        </p:txBody>
      </p:sp>
      <p:sp>
        <p:nvSpPr>
          <p:cNvPr id="70660" name="Rectangle 4"/>
          <p:cNvSpPr>
            <a:spLocks noGrp="1" noChangeArrowheads="1"/>
          </p:cNvSpPr>
          <p:nvPr>
            <p:ph type="subTitle" idx="1"/>
          </p:nvPr>
        </p:nvSpPr>
        <p:spPr>
          <a:xfrm>
            <a:off x="1371600" y="3886200"/>
            <a:ext cx="6400800" cy="1752600"/>
          </a:xfrm>
        </p:spPr>
        <p:txBody>
          <a:bodyPr/>
          <a:lstStyle>
            <a:lvl1pPr algn="ctr">
              <a:defRPr/>
            </a:lvl1pPr>
          </a:lstStyle>
          <a:p>
            <a:r>
              <a:rPr lang="en-US" smtClean="0"/>
              <a:t>Click to edit Master subtitle style</a:t>
            </a:r>
            <a:endParaRPr lang="en-US"/>
          </a:p>
        </p:txBody>
      </p:sp>
    </p:spTree>
    <p:extLst>
      <p:ext uri="{BB962C8B-B14F-4D97-AF65-F5344CB8AC3E}">
        <p14:creationId xmlns:p14="http://schemas.microsoft.com/office/powerpoint/2010/main" val="2008720180"/>
      </p:ext>
    </p:extLst>
  </p:cSld>
  <p:clrMapOvr>
    <a:masterClrMapping/>
  </p:clrMapOvr>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684992658"/>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242372885"/>
      </p:ext>
    </p:extLst>
  </p:cSld>
  <p:clrMapOvr>
    <a:masterClrMapping/>
  </p:clrMapOvr>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622218718"/>
      </p:ext>
    </p:extLst>
  </p:cSld>
  <p:clrMapOvr>
    <a:masterClrMapping/>
  </p:clrMapOvr>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752600"/>
            <a:ext cx="2057400" cy="4343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2895600" y="1752600"/>
            <a:ext cx="2057400" cy="4343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515050950"/>
      </p:ext>
    </p:extLst>
  </p:cSld>
  <p:clrMapOvr>
    <a:masterClrMapping/>
  </p:clrMapOvr>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90493423"/>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413836462"/>
      </p:ext>
    </p:extLst>
  </p:cSld>
  <p:clrMapOvr>
    <a:masterClrMapping/>
  </p:clrMapOvr>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94425483"/>
      </p:ext>
    </p:extLst>
  </p:cSld>
  <p:clrMapOvr>
    <a:masterClrMapping/>
  </p:clrMapOvr>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2377115243"/>
      </p:ext>
    </p:extLst>
  </p:cSld>
  <p:clrMapOvr>
    <a:masterClrMapping/>
  </p:clrMapOvr>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3607812735"/>
      </p:ext>
    </p:extLst>
  </p:cSld>
  <p:clrMapOvr>
    <a:masterClrMapping/>
  </p:clrMapOvr>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616267344"/>
      </p:ext>
    </p:extLst>
  </p:cSld>
  <p:clrMapOvr>
    <a:masterClrMapping/>
  </p:clrMapOvr>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800600" y="762000"/>
            <a:ext cx="1371600" cy="53340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5800" y="762000"/>
            <a:ext cx="3962400" cy="53340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88808607"/>
      </p:ext>
    </p:extLst>
  </p:cSld>
  <p:clrMapOvr>
    <a:masterClrMapping/>
  </p:clrMapOvr>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6" descr="2a.jpg                                                         005110E3Mac HD                         BCC51669:"/>
          <p:cNvPicPr>
            <a:picLocks noChangeAspect="1" noChangeArrowheads="1"/>
          </p:cNvPicPr>
          <p:nvPr/>
        </p:nvPicPr>
        <p:blipFill>
          <a:blip r:embed="rId2"/>
          <a:srcRect/>
          <a:stretch>
            <a:fillRect/>
          </a:stretch>
        </p:blipFill>
        <p:spPr bwMode="auto">
          <a:xfrm>
            <a:off x="0" y="-11113"/>
            <a:ext cx="9144000" cy="6869113"/>
          </a:xfrm>
          <a:prstGeom prst="rect">
            <a:avLst/>
          </a:prstGeom>
          <a:noFill/>
          <a:ln w="9525">
            <a:noFill/>
            <a:miter lim="800000"/>
            <a:headEnd/>
            <a:tailEnd/>
          </a:ln>
        </p:spPr>
      </p:pic>
      <p:sp>
        <p:nvSpPr>
          <p:cNvPr id="70659" name="Rectangle 3"/>
          <p:cNvSpPr>
            <a:spLocks noGrp="1" noChangeArrowheads="1"/>
          </p:cNvSpPr>
          <p:nvPr>
            <p:ph type="ctrTitle"/>
          </p:nvPr>
        </p:nvSpPr>
        <p:spPr>
          <a:xfrm>
            <a:off x="685800" y="2286000"/>
            <a:ext cx="8077200" cy="1143000"/>
          </a:xfrm>
        </p:spPr>
        <p:txBody>
          <a:bodyPr/>
          <a:lstStyle>
            <a:lvl1pPr>
              <a:defRPr sz="4400"/>
            </a:lvl1pPr>
          </a:lstStyle>
          <a:p>
            <a:r>
              <a:rPr lang="en-US" smtClean="0"/>
              <a:t>Click to edit Master title style</a:t>
            </a:r>
            <a:endParaRPr lang="en-US"/>
          </a:p>
        </p:txBody>
      </p:sp>
      <p:sp>
        <p:nvSpPr>
          <p:cNvPr id="70660" name="Rectangle 4"/>
          <p:cNvSpPr>
            <a:spLocks noGrp="1" noChangeArrowheads="1"/>
          </p:cNvSpPr>
          <p:nvPr>
            <p:ph type="subTitle" idx="1"/>
          </p:nvPr>
        </p:nvSpPr>
        <p:spPr>
          <a:xfrm>
            <a:off x="1371600" y="3886200"/>
            <a:ext cx="6400800" cy="1752600"/>
          </a:xfrm>
        </p:spPr>
        <p:txBody>
          <a:bodyPr/>
          <a:lstStyle>
            <a:lvl1pPr algn="ctr">
              <a:defRPr/>
            </a:lvl1pPr>
          </a:lstStyle>
          <a:p>
            <a:r>
              <a:rPr lang="en-US" smtClean="0"/>
              <a:t>Click to edit Master subtitle style</a:t>
            </a:r>
            <a:endParaRPr lang="en-US"/>
          </a:p>
        </p:txBody>
      </p:sp>
    </p:spTree>
    <p:extLst>
      <p:ext uri="{BB962C8B-B14F-4D97-AF65-F5344CB8AC3E}">
        <p14:creationId xmlns:p14="http://schemas.microsoft.com/office/powerpoint/2010/main" val="3653215695"/>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81053484"/>
      </p:ext>
    </p:extLst>
  </p:cSld>
  <p:clrMapOvr>
    <a:masterClrMapping/>
  </p:clrMapOvr>
  <p:transition/>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200"/>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a:defRPr sz="2800"/>
            </a:lvl1pPr>
            <a:lvl2pPr>
              <a:spcBef>
                <a:spcPts val="0"/>
              </a:spcBef>
              <a:spcAft>
                <a:spcPts val="0"/>
              </a:spcAft>
              <a:defRPr sz="2800"/>
            </a:lvl2pPr>
          </a:lstStyle>
          <a:p>
            <a:pPr lvl="0"/>
            <a:r>
              <a:rPr lang="en-US" dirty="0" smtClean="0"/>
              <a:t>Click to edit Master text styles</a:t>
            </a:r>
          </a:p>
          <a:p>
            <a:pPr lvl="1"/>
            <a:r>
              <a:rPr lang="en-US" dirty="0" smtClean="0"/>
              <a:t>Second level</a:t>
            </a:r>
          </a:p>
          <a:p>
            <a:pPr lvl="2"/>
            <a:endParaRPr lang="en-US" dirty="0"/>
          </a:p>
        </p:txBody>
      </p:sp>
    </p:spTree>
    <p:extLst>
      <p:ext uri="{BB962C8B-B14F-4D97-AF65-F5344CB8AC3E}">
        <p14:creationId xmlns:p14="http://schemas.microsoft.com/office/powerpoint/2010/main" val="521899655"/>
      </p:ext>
    </p:extLst>
  </p:cSld>
  <p:clrMapOvr>
    <a:masterClrMapping/>
  </p:clrMapOvr>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1"/>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261669802"/>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752600"/>
            <a:ext cx="2057400" cy="4343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2895600" y="1752600"/>
            <a:ext cx="2057400" cy="4343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604428140"/>
      </p:ext>
    </p:extLst>
  </p:cSld>
  <p:clrMapOvr>
    <a:masterClrMapping/>
  </p:clrMapOvr>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9"/>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33" y="1535113"/>
            <a:ext cx="4041775"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33"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756095519"/>
      </p:ext>
    </p:extLst>
  </p:cSld>
  <p:clrMapOvr>
    <a:masterClrMapping/>
  </p:clrMapOvr>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142644407"/>
      </p:ext>
    </p:extLst>
  </p:cSld>
  <p:clrMapOvr>
    <a:masterClrMapping/>
  </p:clrMapOvr>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60349869"/>
      </p:ext>
    </p:extLst>
  </p:cSld>
  <p:clrMapOvr>
    <a:masterClrMapping/>
  </p:clrMapOvr>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19" y="273049"/>
            <a:ext cx="3008313" cy="1162051"/>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68"/>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19" y="1435104"/>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3284187610"/>
      </p:ext>
    </p:extLst>
  </p:cSld>
  <p:clrMapOvr>
    <a:masterClrMapping/>
  </p:clrMapOvr>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9"/>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smtClean="0"/>
              <a:t>Click icon to add picture</a:t>
            </a:r>
          </a:p>
        </p:txBody>
      </p:sp>
      <p:sp>
        <p:nvSpPr>
          <p:cNvPr id="4" name="Text Placeholder 3"/>
          <p:cNvSpPr>
            <a:spLocks noGrp="1"/>
          </p:cNvSpPr>
          <p:nvPr>
            <p:ph type="body" sz="half" idx="2"/>
          </p:nvPr>
        </p:nvSpPr>
        <p:spPr>
          <a:xfrm>
            <a:off x="1792288" y="5367354"/>
            <a:ext cx="5486400" cy="8048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1297738863"/>
      </p:ext>
    </p:extLst>
  </p:cSld>
  <p:clrMapOvr>
    <a:masterClrMapping/>
  </p:clrMapOvr>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560153327"/>
      </p:ext>
    </p:extLst>
  </p:cSld>
  <p:clrMapOvr>
    <a:masterClrMapping/>
  </p:clrMapOvr>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800600" y="762000"/>
            <a:ext cx="1371600" cy="53340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5800" y="762000"/>
            <a:ext cx="3962400" cy="53340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709766333"/>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507560629"/>
      </p:ext>
    </p:extLst>
  </p:cSld>
  <p:clrMapOvr>
    <a:masterClrMapping/>
  </p:clrMapOvr>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userDrawn="1"/>
        </p:nvSpPr>
        <p:spPr bwMode="auto">
          <a:xfrm>
            <a:off x="0" y="0"/>
            <a:ext cx="9144000" cy="6858000"/>
          </a:xfrm>
          <a:prstGeom prst="rect">
            <a:avLst/>
          </a:prstGeom>
          <a:solidFill>
            <a:srgbClr val="009ABC"/>
          </a:solidFill>
          <a:ln>
            <a:noFill/>
          </a:ln>
          <a:effectLs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GB">
              <a:solidFill>
                <a:prstClr val="black"/>
              </a:solidFill>
            </a:endParaRPr>
          </a:p>
        </p:txBody>
      </p:sp>
      <p:sp>
        <p:nvSpPr>
          <p:cNvPr id="110" name="Freeform 54"/>
          <p:cNvSpPr>
            <a:spLocks/>
          </p:cNvSpPr>
          <p:nvPr userDrawn="1"/>
        </p:nvSpPr>
        <p:spPr bwMode="auto">
          <a:xfrm>
            <a:off x="499501" y="6315812"/>
            <a:ext cx="8193357" cy="542188"/>
          </a:xfrm>
          <a:custGeom>
            <a:avLst/>
            <a:gdLst>
              <a:gd name="T0" fmla="*/ 3000 w 3000"/>
              <a:gd name="T1" fmla="*/ 146 h 146"/>
              <a:gd name="T2" fmla="*/ 3000 w 3000"/>
              <a:gd name="T3" fmla="*/ 49 h 146"/>
              <a:gd name="T4" fmla="*/ 2951 w 3000"/>
              <a:gd name="T5" fmla="*/ 0 h 146"/>
              <a:gd name="T6" fmla="*/ 48 w 3000"/>
              <a:gd name="T7" fmla="*/ 0 h 146"/>
              <a:gd name="T8" fmla="*/ 0 w 3000"/>
              <a:gd name="T9" fmla="*/ 49 h 146"/>
              <a:gd name="T10" fmla="*/ 0 w 3000"/>
              <a:gd name="T11" fmla="*/ 146 h 146"/>
              <a:gd name="T12" fmla="*/ 3000 w 3000"/>
              <a:gd name="T13" fmla="*/ 146 h 146"/>
            </a:gdLst>
            <a:ahLst/>
            <a:cxnLst>
              <a:cxn ang="0">
                <a:pos x="T0" y="T1"/>
              </a:cxn>
              <a:cxn ang="0">
                <a:pos x="T2" y="T3"/>
              </a:cxn>
              <a:cxn ang="0">
                <a:pos x="T4" y="T5"/>
              </a:cxn>
              <a:cxn ang="0">
                <a:pos x="T6" y="T7"/>
              </a:cxn>
              <a:cxn ang="0">
                <a:pos x="T8" y="T9"/>
              </a:cxn>
              <a:cxn ang="0">
                <a:pos x="T10" y="T11"/>
              </a:cxn>
              <a:cxn ang="0">
                <a:pos x="T12" y="T13"/>
              </a:cxn>
            </a:cxnLst>
            <a:rect l="0" t="0" r="r" b="b"/>
            <a:pathLst>
              <a:path w="3000" h="146">
                <a:moveTo>
                  <a:pt x="3000" y="146"/>
                </a:moveTo>
                <a:cubicBezTo>
                  <a:pt x="3000" y="49"/>
                  <a:pt x="3000" y="49"/>
                  <a:pt x="3000" y="49"/>
                </a:cubicBezTo>
                <a:cubicBezTo>
                  <a:pt x="3000" y="22"/>
                  <a:pt x="2978" y="0"/>
                  <a:pt x="2951" y="0"/>
                </a:cubicBezTo>
                <a:cubicBezTo>
                  <a:pt x="48" y="0"/>
                  <a:pt x="48" y="0"/>
                  <a:pt x="48" y="0"/>
                </a:cubicBezTo>
                <a:cubicBezTo>
                  <a:pt x="21" y="0"/>
                  <a:pt x="0" y="22"/>
                  <a:pt x="0" y="49"/>
                </a:cubicBezTo>
                <a:cubicBezTo>
                  <a:pt x="0" y="146"/>
                  <a:pt x="0" y="146"/>
                  <a:pt x="0" y="146"/>
                </a:cubicBezTo>
                <a:lnTo>
                  <a:pt x="3000" y="146"/>
                </a:lnTo>
                <a:close/>
              </a:path>
            </a:pathLst>
          </a:custGeom>
          <a:solidFill>
            <a:srgbClr val="FFFFFF">
              <a:alpha val="74902"/>
            </a:srgbClr>
          </a:solidFill>
          <a:ln>
            <a:noFill/>
          </a:ln>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2" name="Title 1"/>
          <p:cNvSpPr>
            <a:spLocks noGrp="1"/>
          </p:cNvSpPr>
          <p:nvPr>
            <p:ph type="ctrTitle"/>
          </p:nvPr>
        </p:nvSpPr>
        <p:spPr>
          <a:xfrm>
            <a:off x="1143000" y="1122364"/>
            <a:ext cx="6858000" cy="2216149"/>
          </a:xfrm>
        </p:spPr>
        <p:txBody>
          <a:bodyPr anchor="b">
            <a:normAutofit/>
          </a:bodyPr>
          <a:lstStyle>
            <a:lvl1pPr algn="l">
              <a:defRPr sz="4400" b="0">
                <a:solidFill>
                  <a:schemeClr val="bg1"/>
                </a:solidFill>
              </a:defRPr>
            </a:lvl1pPr>
          </a:lstStyle>
          <a:p>
            <a:r>
              <a:rPr lang="en-US" smtClean="0"/>
              <a:t>Click to edit Master title style</a:t>
            </a:r>
            <a:endParaRPr lang="en-GB" dirty="0"/>
          </a:p>
        </p:txBody>
      </p:sp>
      <p:sp>
        <p:nvSpPr>
          <p:cNvPr id="3" name="Subtitle 2"/>
          <p:cNvSpPr>
            <a:spLocks noGrp="1"/>
          </p:cNvSpPr>
          <p:nvPr>
            <p:ph type="subTitle" idx="1"/>
          </p:nvPr>
        </p:nvSpPr>
        <p:spPr>
          <a:xfrm>
            <a:off x="1143000" y="3602038"/>
            <a:ext cx="5808846" cy="1655762"/>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GB" dirty="0"/>
          </a:p>
        </p:txBody>
      </p:sp>
      <p:sp>
        <p:nvSpPr>
          <p:cNvPr id="5" name="Footer Placeholder 4"/>
          <p:cNvSpPr>
            <a:spLocks noGrp="1"/>
          </p:cNvSpPr>
          <p:nvPr>
            <p:ph type="ftr" sz="quarter" idx="11"/>
          </p:nvPr>
        </p:nvSpPr>
        <p:spPr/>
        <p:txBody>
          <a:bodyPr/>
          <a:lstStyle>
            <a:lvl1pPr>
              <a:defRPr b="0">
                <a:solidFill>
                  <a:srgbClr val="221E5B"/>
                </a:solidFill>
              </a:defRPr>
            </a:lvl1pPr>
          </a:lstStyle>
          <a:p>
            <a:r>
              <a:rPr lang="en-GB" smtClean="0"/>
              <a:t>Curriculum survey</a:t>
            </a:r>
            <a:endParaRPr lang="en-GB" dirty="0"/>
          </a:p>
        </p:txBody>
      </p:sp>
      <p:sp>
        <p:nvSpPr>
          <p:cNvPr id="6" name="Slide Number Placeholder 5"/>
          <p:cNvSpPr>
            <a:spLocks noGrp="1"/>
          </p:cNvSpPr>
          <p:nvPr>
            <p:ph type="sldNum" sz="quarter" idx="12"/>
          </p:nvPr>
        </p:nvSpPr>
        <p:spPr/>
        <p:txBody>
          <a:bodyPr/>
          <a:lstStyle>
            <a:lvl1pPr>
              <a:defRPr b="1">
                <a:solidFill>
                  <a:srgbClr val="221E5B"/>
                </a:solidFill>
              </a:defRPr>
            </a:lvl1pPr>
          </a:lstStyle>
          <a:p>
            <a:r>
              <a:rPr lang="en-GB" b="0" dirty="0"/>
              <a:t>Slide </a:t>
            </a:r>
            <a:fld id="{5F4C8201-D8A8-417D-8A18-42E93E6C5D44}" type="slidenum">
              <a:rPr lang="en-GB" smtClean="0"/>
              <a:pPr/>
              <a:t>‹#›</a:t>
            </a:fld>
            <a:endParaRPr lang="en-GB" dirty="0"/>
          </a:p>
        </p:txBody>
      </p:sp>
      <p:sp>
        <p:nvSpPr>
          <p:cNvPr id="12" name="AutoShape 3"/>
          <p:cNvSpPr>
            <a:spLocks noChangeAspect="1" noChangeArrowheads="1" noTextEdit="1"/>
          </p:cNvSpPr>
          <p:nvPr userDrawn="1"/>
        </p:nvSpPr>
        <p:spPr bwMode="auto">
          <a:xfrm>
            <a:off x="-1291828" y="1263650"/>
            <a:ext cx="1131094"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grpSp>
        <p:nvGrpSpPr>
          <p:cNvPr id="104" name="Group 103"/>
          <p:cNvGrpSpPr/>
          <p:nvPr userDrawn="1"/>
        </p:nvGrpSpPr>
        <p:grpSpPr>
          <a:xfrm>
            <a:off x="7454503" y="366995"/>
            <a:ext cx="1060847" cy="1200150"/>
            <a:chOff x="-1995768" y="103889"/>
            <a:chExt cx="1414462" cy="1200150"/>
          </a:xfrm>
        </p:grpSpPr>
        <p:sp>
          <p:nvSpPr>
            <p:cNvPr id="62" name="Freeform 9"/>
            <p:cNvSpPr>
              <a:spLocks/>
            </p:cNvSpPr>
            <p:nvPr userDrawn="1"/>
          </p:nvSpPr>
          <p:spPr bwMode="auto">
            <a:xfrm>
              <a:off x="-836893" y="103889"/>
              <a:ext cx="61912" cy="90488"/>
            </a:xfrm>
            <a:custGeom>
              <a:avLst/>
              <a:gdLst>
                <a:gd name="T0" fmla="*/ 0 w 22"/>
                <a:gd name="T1" fmla="*/ 11 h 32"/>
                <a:gd name="T2" fmla="*/ 11 w 22"/>
                <a:gd name="T3" fmla="*/ 0 h 32"/>
                <a:gd name="T4" fmla="*/ 22 w 22"/>
                <a:gd name="T5" fmla="*/ 11 h 32"/>
                <a:gd name="T6" fmla="*/ 22 w 22"/>
                <a:gd name="T7" fmla="*/ 21 h 32"/>
                <a:gd name="T8" fmla="*/ 11 w 22"/>
                <a:gd name="T9" fmla="*/ 32 h 32"/>
                <a:gd name="T10" fmla="*/ 0 w 22"/>
                <a:gd name="T11" fmla="*/ 21 h 32"/>
                <a:gd name="T12" fmla="*/ 0 w 22"/>
                <a:gd name="T13" fmla="*/ 11 h 32"/>
              </a:gdLst>
              <a:ahLst/>
              <a:cxnLst>
                <a:cxn ang="0">
                  <a:pos x="T0" y="T1"/>
                </a:cxn>
                <a:cxn ang="0">
                  <a:pos x="T2" y="T3"/>
                </a:cxn>
                <a:cxn ang="0">
                  <a:pos x="T4" y="T5"/>
                </a:cxn>
                <a:cxn ang="0">
                  <a:pos x="T6" y="T7"/>
                </a:cxn>
                <a:cxn ang="0">
                  <a:pos x="T8" y="T9"/>
                </a:cxn>
                <a:cxn ang="0">
                  <a:pos x="T10" y="T11"/>
                </a:cxn>
                <a:cxn ang="0">
                  <a:pos x="T12" y="T13"/>
                </a:cxn>
              </a:cxnLst>
              <a:rect l="0" t="0" r="r" b="b"/>
              <a:pathLst>
                <a:path w="22" h="32">
                  <a:moveTo>
                    <a:pt x="0" y="11"/>
                  </a:moveTo>
                  <a:cubicBezTo>
                    <a:pt x="0" y="5"/>
                    <a:pt x="5" y="0"/>
                    <a:pt x="11" y="0"/>
                  </a:cubicBezTo>
                  <a:cubicBezTo>
                    <a:pt x="17" y="0"/>
                    <a:pt x="22" y="5"/>
                    <a:pt x="22" y="11"/>
                  </a:cubicBezTo>
                  <a:cubicBezTo>
                    <a:pt x="22" y="21"/>
                    <a:pt x="22" y="21"/>
                    <a:pt x="22" y="21"/>
                  </a:cubicBezTo>
                  <a:cubicBezTo>
                    <a:pt x="22" y="27"/>
                    <a:pt x="17" y="32"/>
                    <a:pt x="11" y="32"/>
                  </a:cubicBezTo>
                  <a:cubicBezTo>
                    <a:pt x="5" y="32"/>
                    <a:pt x="0" y="27"/>
                    <a:pt x="0" y="21"/>
                  </a:cubicBezTo>
                  <a:lnTo>
                    <a:pt x="0" y="1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63" name="Freeform 10"/>
            <p:cNvSpPr>
              <a:spLocks/>
            </p:cNvSpPr>
            <p:nvPr userDrawn="1"/>
          </p:nvSpPr>
          <p:spPr bwMode="auto">
            <a:xfrm>
              <a:off x="-990881" y="197552"/>
              <a:ext cx="369887" cy="246063"/>
            </a:xfrm>
            <a:custGeom>
              <a:avLst/>
              <a:gdLst>
                <a:gd name="T0" fmla="*/ 130 w 132"/>
                <a:gd name="T1" fmla="*/ 9 h 88"/>
                <a:gd name="T2" fmla="*/ 116 w 132"/>
                <a:gd name="T3" fmla="*/ 2 h 88"/>
                <a:gd name="T4" fmla="*/ 66 w 132"/>
                <a:gd name="T5" fmla="*/ 18 h 88"/>
                <a:gd name="T6" fmla="*/ 16 w 132"/>
                <a:gd name="T7" fmla="*/ 2 h 88"/>
                <a:gd name="T8" fmla="*/ 2 w 132"/>
                <a:gd name="T9" fmla="*/ 9 h 88"/>
                <a:gd name="T10" fmla="*/ 9 w 132"/>
                <a:gd name="T11" fmla="*/ 23 h 88"/>
                <a:gd name="T12" fmla="*/ 48 w 132"/>
                <a:gd name="T13" fmla="*/ 36 h 88"/>
                <a:gd name="T14" fmla="*/ 24 w 132"/>
                <a:gd name="T15" fmla="*/ 69 h 88"/>
                <a:gd name="T16" fmla="*/ 26 w 132"/>
                <a:gd name="T17" fmla="*/ 84 h 88"/>
                <a:gd name="T18" fmla="*/ 42 w 132"/>
                <a:gd name="T19" fmla="*/ 82 h 88"/>
                <a:gd name="T20" fmla="*/ 66 w 132"/>
                <a:gd name="T21" fmla="*/ 48 h 88"/>
                <a:gd name="T22" fmla="*/ 90 w 132"/>
                <a:gd name="T23" fmla="*/ 82 h 88"/>
                <a:gd name="T24" fmla="*/ 105 w 132"/>
                <a:gd name="T25" fmla="*/ 84 h 88"/>
                <a:gd name="T26" fmla="*/ 108 w 132"/>
                <a:gd name="T27" fmla="*/ 69 h 88"/>
                <a:gd name="T28" fmla="*/ 84 w 132"/>
                <a:gd name="T29" fmla="*/ 36 h 88"/>
                <a:gd name="T30" fmla="*/ 123 w 132"/>
                <a:gd name="T31" fmla="*/ 23 h 88"/>
                <a:gd name="T32" fmla="*/ 130 w 132"/>
                <a:gd name="T33" fmla="*/ 9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2" h="88">
                  <a:moveTo>
                    <a:pt x="130" y="9"/>
                  </a:moveTo>
                  <a:cubicBezTo>
                    <a:pt x="128" y="3"/>
                    <a:pt x="122" y="0"/>
                    <a:pt x="116" y="2"/>
                  </a:cubicBezTo>
                  <a:cubicBezTo>
                    <a:pt x="66" y="18"/>
                    <a:pt x="66" y="18"/>
                    <a:pt x="66" y="18"/>
                  </a:cubicBezTo>
                  <a:cubicBezTo>
                    <a:pt x="16" y="2"/>
                    <a:pt x="16" y="2"/>
                    <a:pt x="16" y="2"/>
                  </a:cubicBezTo>
                  <a:cubicBezTo>
                    <a:pt x="10" y="0"/>
                    <a:pt x="4" y="3"/>
                    <a:pt x="2" y="9"/>
                  </a:cubicBezTo>
                  <a:cubicBezTo>
                    <a:pt x="0" y="15"/>
                    <a:pt x="3" y="21"/>
                    <a:pt x="9" y="23"/>
                  </a:cubicBezTo>
                  <a:cubicBezTo>
                    <a:pt x="48" y="36"/>
                    <a:pt x="48" y="36"/>
                    <a:pt x="48" y="36"/>
                  </a:cubicBezTo>
                  <a:cubicBezTo>
                    <a:pt x="24" y="69"/>
                    <a:pt x="24" y="69"/>
                    <a:pt x="24" y="69"/>
                  </a:cubicBezTo>
                  <a:cubicBezTo>
                    <a:pt x="20" y="74"/>
                    <a:pt x="21" y="81"/>
                    <a:pt x="26" y="84"/>
                  </a:cubicBezTo>
                  <a:cubicBezTo>
                    <a:pt x="31" y="88"/>
                    <a:pt x="38" y="87"/>
                    <a:pt x="42" y="82"/>
                  </a:cubicBezTo>
                  <a:cubicBezTo>
                    <a:pt x="66" y="48"/>
                    <a:pt x="66" y="48"/>
                    <a:pt x="66" y="48"/>
                  </a:cubicBezTo>
                  <a:cubicBezTo>
                    <a:pt x="90" y="82"/>
                    <a:pt x="90" y="82"/>
                    <a:pt x="90" y="82"/>
                  </a:cubicBezTo>
                  <a:cubicBezTo>
                    <a:pt x="94" y="87"/>
                    <a:pt x="100" y="88"/>
                    <a:pt x="105" y="84"/>
                  </a:cubicBezTo>
                  <a:cubicBezTo>
                    <a:pt x="110" y="81"/>
                    <a:pt x="111" y="74"/>
                    <a:pt x="108" y="69"/>
                  </a:cubicBezTo>
                  <a:cubicBezTo>
                    <a:pt x="84" y="36"/>
                    <a:pt x="84" y="36"/>
                    <a:pt x="84" y="36"/>
                  </a:cubicBezTo>
                  <a:cubicBezTo>
                    <a:pt x="123" y="23"/>
                    <a:pt x="123" y="23"/>
                    <a:pt x="123" y="23"/>
                  </a:cubicBezTo>
                  <a:cubicBezTo>
                    <a:pt x="128" y="21"/>
                    <a:pt x="132" y="15"/>
                    <a:pt x="130" y="9"/>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64" name="Freeform 11"/>
            <p:cNvSpPr>
              <a:spLocks/>
            </p:cNvSpPr>
            <p:nvPr userDrawn="1"/>
          </p:nvSpPr>
          <p:spPr bwMode="auto">
            <a:xfrm>
              <a:off x="-1140106" y="183264"/>
              <a:ext cx="47625" cy="69850"/>
            </a:xfrm>
            <a:custGeom>
              <a:avLst/>
              <a:gdLst>
                <a:gd name="T0" fmla="*/ 0 w 17"/>
                <a:gd name="T1" fmla="*/ 9 h 25"/>
                <a:gd name="T2" fmla="*/ 9 w 17"/>
                <a:gd name="T3" fmla="*/ 0 h 25"/>
                <a:gd name="T4" fmla="*/ 17 w 17"/>
                <a:gd name="T5" fmla="*/ 9 h 25"/>
                <a:gd name="T6" fmla="*/ 17 w 17"/>
                <a:gd name="T7" fmla="*/ 16 h 25"/>
                <a:gd name="T8" fmla="*/ 9 w 17"/>
                <a:gd name="T9" fmla="*/ 25 h 25"/>
                <a:gd name="T10" fmla="*/ 0 w 17"/>
                <a:gd name="T11" fmla="*/ 16 h 25"/>
                <a:gd name="T12" fmla="*/ 0 w 17"/>
                <a:gd name="T13" fmla="*/ 9 h 25"/>
              </a:gdLst>
              <a:ahLst/>
              <a:cxnLst>
                <a:cxn ang="0">
                  <a:pos x="T0" y="T1"/>
                </a:cxn>
                <a:cxn ang="0">
                  <a:pos x="T2" y="T3"/>
                </a:cxn>
                <a:cxn ang="0">
                  <a:pos x="T4" y="T5"/>
                </a:cxn>
                <a:cxn ang="0">
                  <a:pos x="T6" y="T7"/>
                </a:cxn>
                <a:cxn ang="0">
                  <a:pos x="T8" y="T9"/>
                </a:cxn>
                <a:cxn ang="0">
                  <a:pos x="T10" y="T11"/>
                </a:cxn>
                <a:cxn ang="0">
                  <a:pos x="T12" y="T13"/>
                </a:cxn>
              </a:cxnLst>
              <a:rect l="0" t="0" r="r" b="b"/>
              <a:pathLst>
                <a:path w="17" h="25">
                  <a:moveTo>
                    <a:pt x="0" y="9"/>
                  </a:moveTo>
                  <a:cubicBezTo>
                    <a:pt x="0" y="4"/>
                    <a:pt x="4" y="0"/>
                    <a:pt x="9" y="0"/>
                  </a:cubicBezTo>
                  <a:cubicBezTo>
                    <a:pt x="13" y="0"/>
                    <a:pt x="17" y="4"/>
                    <a:pt x="17" y="9"/>
                  </a:cubicBezTo>
                  <a:cubicBezTo>
                    <a:pt x="17" y="16"/>
                    <a:pt x="17" y="16"/>
                    <a:pt x="17" y="16"/>
                  </a:cubicBezTo>
                  <a:cubicBezTo>
                    <a:pt x="17" y="21"/>
                    <a:pt x="13" y="25"/>
                    <a:pt x="9" y="25"/>
                  </a:cubicBezTo>
                  <a:cubicBezTo>
                    <a:pt x="4" y="25"/>
                    <a:pt x="0" y="21"/>
                    <a:pt x="0" y="16"/>
                  </a:cubicBezTo>
                  <a:lnTo>
                    <a:pt x="0" y="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65" name="Freeform 12"/>
            <p:cNvSpPr>
              <a:spLocks/>
            </p:cNvSpPr>
            <p:nvPr userDrawn="1"/>
          </p:nvSpPr>
          <p:spPr bwMode="auto">
            <a:xfrm>
              <a:off x="-1254406" y="256289"/>
              <a:ext cx="280987" cy="185738"/>
            </a:xfrm>
            <a:custGeom>
              <a:avLst/>
              <a:gdLst>
                <a:gd name="T0" fmla="*/ 99 w 100"/>
                <a:gd name="T1" fmla="*/ 6 h 66"/>
                <a:gd name="T2" fmla="*/ 88 w 100"/>
                <a:gd name="T3" fmla="*/ 1 h 66"/>
                <a:gd name="T4" fmla="*/ 50 w 100"/>
                <a:gd name="T5" fmla="*/ 14 h 66"/>
                <a:gd name="T6" fmla="*/ 12 w 100"/>
                <a:gd name="T7" fmla="*/ 1 h 66"/>
                <a:gd name="T8" fmla="*/ 1 w 100"/>
                <a:gd name="T9" fmla="*/ 6 h 66"/>
                <a:gd name="T10" fmla="*/ 6 w 100"/>
                <a:gd name="T11" fmla="*/ 17 h 66"/>
                <a:gd name="T12" fmla="*/ 36 w 100"/>
                <a:gd name="T13" fmla="*/ 27 h 66"/>
                <a:gd name="T14" fmla="*/ 18 w 100"/>
                <a:gd name="T15" fmla="*/ 52 h 66"/>
                <a:gd name="T16" fmla="*/ 20 w 100"/>
                <a:gd name="T17" fmla="*/ 64 h 66"/>
                <a:gd name="T18" fmla="*/ 31 w 100"/>
                <a:gd name="T19" fmla="*/ 62 h 66"/>
                <a:gd name="T20" fmla="*/ 50 w 100"/>
                <a:gd name="T21" fmla="*/ 36 h 66"/>
                <a:gd name="T22" fmla="*/ 68 w 100"/>
                <a:gd name="T23" fmla="*/ 62 h 66"/>
                <a:gd name="T24" fmla="*/ 80 w 100"/>
                <a:gd name="T25" fmla="*/ 64 h 66"/>
                <a:gd name="T26" fmla="*/ 82 w 100"/>
                <a:gd name="T27" fmla="*/ 52 h 66"/>
                <a:gd name="T28" fmla="*/ 63 w 100"/>
                <a:gd name="T29" fmla="*/ 27 h 66"/>
                <a:gd name="T30" fmla="*/ 93 w 100"/>
                <a:gd name="T31" fmla="*/ 17 h 66"/>
                <a:gd name="T32" fmla="*/ 99 w 100"/>
                <a:gd name="T33" fmla="*/ 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0" h="66">
                  <a:moveTo>
                    <a:pt x="99" y="6"/>
                  </a:moveTo>
                  <a:cubicBezTo>
                    <a:pt x="97" y="2"/>
                    <a:pt x="92" y="0"/>
                    <a:pt x="88" y="1"/>
                  </a:cubicBezTo>
                  <a:cubicBezTo>
                    <a:pt x="50" y="14"/>
                    <a:pt x="50" y="14"/>
                    <a:pt x="50" y="14"/>
                  </a:cubicBezTo>
                  <a:cubicBezTo>
                    <a:pt x="12" y="1"/>
                    <a:pt x="12" y="1"/>
                    <a:pt x="12" y="1"/>
                  </a:cubicBezTo>
                  <a:cubicBezTo>
                    <a:pt x="7" y="0"/>
                    <a:pt x="2" y="2"/>
                    <a:pt x="1" y="6"/>
                  </a:cubicBezTo>
                  <a:cubicBezTo>
                    <a:pt x="0" y="11"/>
                    <a:pt x="2" y="15"/>
                    <a:pt x="6" y="17"/>
                  </a:cubicBezTo>
                  <a:cubicBezTo>
                    <a:pt x="36" y="27"/>
                    <a:pt x="36" y="27"/>
                    <a:pt x="36" y="27"/>
                  </a:cubicBezTo>
                  <a:cubicBezTo>
                    <a:pt x="18" y="52"/>
                    <a:pt x="18" y="52"/>
                    <a:pt x="18" y="52"/>
                  </a:cubicBezTo>
                  <a:cubicBezTo>
                    <a:pt x="15" y="56"/>
                    <a:pt x="16" y="61"/>
                    <a:pt x="20" y="64"/>
                  </a:cubicBezTo>
                  <a:cubicBezTo>
                    <a:pt x="23" y="66"/>
                    <a:pt x="29" y="66"/>
                    <a:pt x="31" y="62"/>
                  </a:cubicBezTo>
                  <a:cubicBezTo>
                    <a:pt x="50" y="36"/>
                    <a:pt x="50" y="36"/>
                    <a:pt x="50" y="36"/>
                  </a:cubicBezTo>
                  <a:cubicBezTo>
                    <a:pt x="68" y="62"/>
                    <a:pt x="68" y="62"/>
                    <a:pt x="68" y="62"/>
                  </a:cubicBezTo>
                  <a:cubicBezTo>
                    <a:pt x="71" y="66"/>
                    <a:pt x="76" y="66"/>
                    <a:pt x="80" y="64"/>
                  </a:cubicBezTo>
                  <a:cubicBezTo>
                    <a:pt x="84" y="61"/>
                    <a:pt x="84" y="56"/>
                    <a:pt x="82" y="52"/>
                  </a:cubicBezTo>
                  <a:cubicBezTo>
                    <a:pt x="63" y="27"/>
                    <a:pt x="63" y="27"/>
                    <a:pt x="63" y="27"/>
                  </a:cubicBezTo>
                  <a:cubicBezTo>
                    <a:pt x="93" y="17"/>
                    <a:pt x="93" y="17"/>
                    <a:pt x="93" y="17"/>
                  </a:cubicBezTo>
                  <a:cubicBezTo>
                    <a:pt x="98" y="15"/>
                    <a:pt x="100" y="11"/>
                    <a:pt x="99" y="6"/>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66" name="Freeform 13"/>
            <p:cNvSpPr>
              <a:spLocks/>
            </p:cNvSpPr>
            <p:nvPr userDrawn="1"/>
          </p:nvSpPr>
          <p:spPr bwMode="auto">
            <a:xfrm>
              <a:off x="-1363943" y="249939"/>
              <a:ext cx="36512" cy="47625"/>
            </a:xfrm>
            <a:custGeom>
              <a:avLst/>
              <a:gdLst>
                <a:gd name="T0" fmla="*/ 0 w 13"/>
                <a:gd name="T1" fmla="*/ 6 h 17"/>
                <a:gd name="T2" fmla="*/ 7 w 13"/>
                <a:gd name="T3" fmla="*/ 0 h 17"/>
                <a:gd name="T4" fmla="*/ 13 w 13"/>
                <a:gd name="T5" fmla="*/ 6 h 17"/>
                <a:gd name="T6" fmla="*/ 13 w 13"/>
                <a:gd name="T7" fmla="*/ 11 h 17"/>
                <a:gd name="T8" fmla="*/ 7 w 13"/>
                <a:gd name="T9" fmla="*/ 17 h 17"/>
                <a:gd name="T10" fmla="*/ 0 w 13"/>
                <a:gd name="T11" fmla="*/ 11 h 17"/>
                <a:gd name="T12" fmla="*/ 0 w 13"/>
                <a:gd name="T13" fmla="*/ 6 h 17"/>
              </a:gdLst>
              <a:ahLst/>
              <a:cxnLst>
                <a:cxn ang="0">
                  <a:pos x="T0" y="T1"/>
                </a:cxn>
                <a:cxn ang="0">
                  <a:pos x="T2" y="T3"/>
                </a:cxn>
                <a:cxn ang="0">
                  <a:pos x="T4" y="T5"/>
                </a:cxn>
                <a:cxn ang="0">
                  <a:pos x="T6" y="T7"/>
                </a:cxn>
                <a:cxn ang="0">
                  <a:pos x="T8" y="T9"/>
                </a:cxn>
                <a:cxn ang="0">
                  <a:pos x="T10" y="T11"/>
                </a:cxn>
                <a:cxn ang="0">
                  <a:pos x="T12" y="T13"/>
                </a:cxn>
              </a:cxnLst>
              <a:rect l="0" t="0" r="r" b="b"/>
              <a:pathLst>
                <a:path w="13" h="17">
                  <a:moveTo>
                    <a:pt x="0" y="6"/>
                  </a:moveTo>
                  <a:cubicBezTo>
                    <a:pt x="0" y="2"/>
                    <a:pt x="3" y="0"/>
                    <a:pt x="7" y="0"/>
                  </a:cubicBezTo>
                  <a:cubicBezTo>
                    <a:pt x="10" y="0"/>
                    <a:pt x="13" y="2"/>
                    <a:pt x="13" y="6"/>
                  </a:cubicBezTo>
                  <a:cubicBezTo>
                    <a:pt x="13" y="11"/>
                    <a:pt x="13" y="11"/>
                    <a:pt x="13" y="11"/>
                  </a:cubicBezTo>
                  <a:cubicBezTo>
                    <a:pt x="13" y="15"/>
                    <a:pt x="10" y="17"/>
                    <a:pt x="7" y="17"/>
                  </a:cubicBezTo>
                  <a:cubicBezTo>
                    <a:pt x="3" y="17"/>
                    <a:pt x="0" y="15"/>
                    <a:pt x="0" y="11"/>
                  </a:cubicBezTo>
                  <a:lnTo>
                    <a:pt x="0" y="6"/>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67" name="Freeform 14"/>
            <p:cNvSpPr>
              <a:spLocks/>
            </p:cNvSpPr>
            <p:nvPr userDrawn="1"/>
          </p:nvSpPr>
          <p:spPr bwMode="auto">
            <a:xfrm>
              <a:off x="-1451256" y="300739"/>
              <a:ext cx="211137" cy="141288"/>
            </a:xfrm>
            <a:custGeom>
              <a:avLst/>
              <a:gdLst>
                <a:gd name="T0" fmla="*/ 74 w 75"/>
                <a:gd name="T1" fmla="*/ 5 h 50"/>
                <a:gd name="T2" fmla="*/ 66 w 75"/>
                <a:gd name="T3" fmla="*/ 1 h 50"/>
                <a:gd name="T4" fmla="*/ 38 w 75"/>
                <a:gd name="T5" fmla="*/ 11 h 50"/>
                <a:gd name="T6" fmla="*/ 9 w 75"/>
                <a:gd name="T7" fmla="*/ 1 h 50"/>
                <a:gd name="T8" fmla="*/ 1 w 75"/>
                <a:gd name="T9" fmla="*/ 5 h 50"/>
                <a:gd name="T10" fmla="*/ 5 w 75"/>
                <a:gd name="T11" fmla="*/ 13 h 50"/>
                <a:gd name="T12" fmla="*/ 28 w 75"/>
                <a:gd name="T13" fmla="*/ 20 h 50"/>
                <a:gd name="T14" fmla="*/ 14 w 75"/>
                <a:gd name="T15" fmla="*/ 39 h 50"/>
                <a:gd name="T16" fmla="*/ 15 w 75"/>
                <a:gd name="T17" fmla="*/ 48 h 50"/>
                <a:gd name="T18" fmla="*/ 24 w 75"/>
                <a:gd name="T19" fmla="*/ 47 h 50"/>
                <a:gd name="T20" fmla="*/ 38 w 75"/>
                <a:gd name="T21" fmla="*/ 28 h 50"/>
                <a:gd name="T22" fmla="*/ 51 w 75"/>
                <a:gd name="T23" fmla="*/ 47 h 50"/>
                <a:gd name="T24" fmla="*/ 60 w 75"/>
                <a:gd name="T25" fmla="*/ 48 h 50"/>
                <a:gd name="T26" fmla="*/ 62 w 75"/>
                <a:gd name="T27" fmla="*/ 39 h 50"/>
                <a:gd name="T28" fmla="*/ 48 w 75"/>
                <a:gd name="T29" fmla="*/ 20 h 50"/>
                <a:gd name="T30" fmla="*/ 70 w 75"/>
                <a:gd name="T31" fmla="*/ 13 h 50"/>
                <a:gd name="T32" fmla="*/ 74 w 75"/>
                <a:gd name="T33" fmla="*/ 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5" h="50">
                  <a:moveTo>
                    <a:pt x="74" y="5"/>
                  </a:moveTo>
                  <a:cubicBezTo>
                    <a:pt x="73" y="2"/>
                    <a:pt x="69" y="0"/>
                    <a:pt x="66" y="1"/>
                  </a:cubicBezTo>
                  <a:cubicBezTo>
                    <a:pt x="38" y="11"/>
                    <a:pt x="38" y="11"/>
                    <a:pt x="38" y="11"/>
                  </a:cubicBezTo>
                  <a:cubicBezTo>
                    <a:pt x="9" y="1"/>
                    <a:pt x="9" y="1"/>
                    <a:pt x="9" y="1"/>
                  </a:cubicBezTo>
                  <a:cubicBezTo>
                    <a:pt x="6" y="0"/>
                    <a:pt x="2" y="2"/>
                    <a:pt x="1" y="5"/>
                  </a:cubicBezTo>
                  <a:cubicBezTo>
                    <a:pt x="0" y="9"/>
                    <a:pt x="2" y="12"/>
                    <a:pt x="5" y="13"/>
                  </a:cubicBezTo>
                  <a:cubicBezTo>
                    <a:pt x="28" y="20"/>
                    <a:pt x="28" y="20"/>
                    <a:pt x="28" y="20"/>
                  </a:cubicBezTo>
                  <a:cubicBezTo>
                    <a:pt x="14" y="39"/>
                    <a:pt x="14" y="39"/>
                    <a:pt x="14" y="39"/>
                  </a:cubicBezTo>
                  <a:cubicBezTo>
                    <a:pt x="12" y="42"/>
                    <a:pt x="12" y="46"/>
                    <a:pt x="15" y="48"/>
                  </a:cubicBezTo>
                  <a:cubicBezTo>
                    <a:pt x="18" y="50"/>
                    <a:pt x="22" y="49"/>
                    <a:pt x="24" y="47"/>
                  </a:cubicBezTo>
                  <a:cubicBezTo>
                    <a:pt x="38" y="28"/>
                    <a:pt x="38" y="28"/>
                    <a:pt x="38" y="28"/>
                  </a:cubicBezTo>
                  <a:cubicBezTo>
                    <a:pt x="51" y="47"/>
                    <a:pt x="51" y="47"/>
                    <a:pt x="51" y="47"/>
                  </a:cubicBezTo>
                  <a:cubicBezTo>
                    <a:pt x="53" y="49"/>
                    <a:pt x="57" y="50"/>
                    <a:pt x="60" y="48"/>
                  </a:cubicBezTo>
                  <a:cubicBezTo>
                    <a:pt x="63" y="46"/>
                    <a:pt x="64" y="42"/>
                    <a:pt x="62" y="39"/>
                  </a:cubicBezTo>
                  <a:cubicBezTo>
                    <a:pt x="48" y="20"/>
                    <a:pt x="48" y="20"/>
                    <a:pt x="48" y="20"/>
                  </a:cubicBezTo>
                  <a:cubicBezTo>
                    <a:pt x="70" y="13"/>
                    <a:pt x="70" y="13"/>
                    <a:pt x="70" y="13"/>
                  </a:cubicBezTo>
                  <a:cubicBezTo>
                    <a:pt x="73" y="12"/>
                    <a:pt x="75" y="9"/>
                    <a:pt x="74" y="5"/>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68" name="Freeform 15"/>
            <p:cNvSpPr>
              <a:spLocks noEditPoints="1"/>
            </p:cNvSpPr>
            <p:nvPr userDrawn="1"/>
          </p:nvSpPr>
          <p:spPr bwMode="auto">
            <a:xfrm>
              <a:off x="-1995768" y="421389"/>
              <a:ext cx="325437" cy="396875"/>
            </a:xfrm>
            <a:custGeom>
              <a:avLst/>
              <a:gdLst>
                <a:gd name="T0" fmla="*/ 58 w 116"/>
                <a:gd name="T1" fmla="*/ 141 h 141"/>
                <a:gd name="T2" fmla="*/ 0 w 116"/>
                <a:gd name="T3" fmla="*/ 71 h 141"/>
                <a:gd name="T4" fmla="*/ 58 w 116"/>
                <a:gd name="T5" fmla="*/ 0 h 141"/>
                <a:gd name="T6" fmla="*/ 116 w 116"/>
                <a:gd name="T7" fmla="*/ 71 h 141"/>
                <a:gd name="T8" fmla="*/ 58 w 116"/>
                <a:gd name="T9" fmla="*/ 141 h 141"/>
                <a:gd name="T10" fmla="*/ 59 w 116"/>
                <a:gd name="T11" fmla="*/ 16 h 141"/>
                <a:gd name="T12" fmla="*/ 22 w 116"/>
                <a:gd name="T13" fmla="*/ 71 h 141"/>
                <a:gd name="T14" fmla="*/ 32 w 116"/>
                <a:gd name="T15" fmla="*/ 113 h 141"/>
                <a:gd name="T16" fmla="*/ 58 w 116"/>
                <a:gd name="T17" fmla="*/ 125 h 141"/>
                <a:gd name="T18" fmla="*/ 94 w 116"/>
                <a:gd name="T19" fmla="*/ 71 h 141"/>
                <a:gd name="T20" fmla="*/ 59 w 116"/>
                <a:gd name="T21" fmla="*/ 16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6" h="141">
                  <a:moveTo>
                    <a:pt x="58" y="141"/>
                  </a:moveTo>
                  <a:cubicBezTo>
                    <a:pt x="20" y="141"/>
                    <a:pt x="0" y="116"/>
                    <a:pt x="0" y="71"/>
                  </a:cubicBezTo>
                  <a:cubicBezTo>
                    <a:pt x="0" y="25"/>
                    <a:pt x="21" y="0"/>
                    <a:pt x="58" y="0"/>
                  </a:cubicBezTo>
                  <a:cubicBezTo>
                    <a:pt x="96" y="0"/>
                    <a:pt x="116" y="25"/>
                    <a:pt x="116" y="71"/>
                  </a:cubicBezTo>
                  <a:cubicBezTo>
                    <a:pt x="116" y="116"/>
                    <a:pt x="96" y="141"/>
                    <a:pt x="58" y="141"/>
                  </a:cubicBezTo>
                  <a:moveTo>
                    <a:pt x="59" y="16"/>
                  </a:moveTo>
                  <a:cubicBezTo>
                    <a:pt x="35" y="16"/>
                    <a:pt x="22" y="35"/>
                    <a:pt x="22" y="71"/>
                  </a:cubicBezTo>
                  <a:cubicBezTo>
                    <a:pt x="22" y="88"/>
                    <a:pt x="26" y="104"/>
                    <a:pt x="32" y="113"/>
                  </a:cubicBezTo>
                  <a:cubicBezTo>
                    <a:pt x="37" y="121"/>
                    <a:pt x="47" y="125"/>
                    <a:pt x="58" y="125"/>
                  </a:cubicBezTo>
                  <a:cubicBezTo>
                    <a:pt x="82" y="125"/>
                    <a:pt x="94" y="107"/>
                    <a:pt x="94" y="71"/>
                  </a:cubicBezTo>
                  <a:cubicBezTo>
                    <a:pt x="94" y="34"/>
                    <a:pt x="82" y="16"/>
                    <a:pt x="59" y="16"/>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69" name="Freeform 16"/>
            <p:cNvSpPr>
              <a:spLocks/>
            </p:cNvSpPr>
            <p:nvPr userDrawn="1"/>
          </p:nvSpPr>
          <p:spPr bwMode="auto">
            <a:xfrm>
              <a:off x="-1648106" y="394402"/>
              <a:ext cx="193675" cy="417513"/>
            </a:xfrm>
            <a:custGeom>
              <a:avLst/>
              <a:gdLst>
                <a:gd name="T0" fmla="*/ 67 w 69"/>
                <a:gd name="T1" fmla="*/ 16 h 149"/>
                <a:gd name="T2" fmla="*/ 50 w 69"/>
                <a:gd name="T3" fmla="*/ 15 h 149"/>
                <a:gd name="T4" fmla="*/ 37 w 69"/>
                <a:gd name="T5" fmla="*/ 33 h 149"/>
                <a:gd name="T6" fmla="*/ 37 w 69"/>
                <a:gd name="T7" fmla="*/ 52 h 149"/>
                <a:gd name="T8" fmla="*/ 64 w 69"/>
                <a:gd name="T9" fmla="*/ 52 h 149"/>
                <a:gd name="T10" fmla="*/ 64 w 69"/>
                <a:gd name="T11" fmla="*/ 65 h 149"/>
                <a:gd name="T12" fmla="*/ 37 w 69"/>
                <a:gd name="T13" fmla="*/ 65 h 149"/>
                <a:gd name="T14" fmla="*/ 37 w 69"/>
                <a:gd name="T15" fmla="*/ 149 h 149"/>
                <a:gd name="T16" fmla="*/ 17 w 69"/>
                <a:gd name="T17" fmla="*/ 149 h 149"/>
                <a:gd name="T18" fmla="*/ 17 w 69"/>
                <a:gd name="T19" fmla="*/ 65 h 149"/>
                <a:gd name="T20" fmla="*/ 0 w 69"/>
                <a:gd name="T21" fmla="*/ 65 h 149"/>
                <a:gd name="T22" fmla="*/ 0 w 69"/>
                <a:gd name="T23" fmla="*/ 54 h 149"/>
                <a:gd name="T24" fmla="*/ 17 w 69"/>
                <a:gd name="T25" fmla="*/ 51 h 149"/>
                <a:gd name="T26" fmla="*/ 17 w 69"/>
                <a:gd name="T27" fmla="*/ 35 h 149"/>
                <a:gd name="T28" fmla="*/ 22 w 69"/>
                <a:gd name="T29" fmla="*/ 11 h 149"/>
                <a:gd name="T30" fmla="*/ 44 w 69"/>
                <a:gd name="T31" fmla="*/ 0 h 149"/>
                <a:gd name="T32" fmla="*/ 69 w 69"/>
                <a:gd name="T33" fmla="*/ 4 h 149"/>
                <a:gd name="T34" fmla="*/ 67 w 69"/>
                <a:gd name="T35" fmla="*/ 16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149">
                  <a:moveTo>
                    <a:pt x="67" y="16"/>
                  </a:moveTo>
                  <a:cubicBezTo>
                    <a:pt x="65" y="16"/>
                    <a:pt x="59" y="15"/>
                    <a:pt x="50" y="15"/>
                  </a:cubicBezTo>
                  <a:cubicBezTo>
                    <a:pt x="40" y="15"/>
                    <a:pt x="37" y="19"/>
                    <a:pt x="37" y="33"/>
                  </a:cubicBezTo>
                  <a:cubicBezTo>
                    <a:pt x="37" y="52"/>
                    <a:pt x="37" y="52"/>
                    <a:pt x="37" y="52"/>
                  </a:cubicBezTo>
                  <a:cubicBezTo>
                    <a:pt x="64" y="52"/>
                    <a:pt x="64" y="52"/>
                    <a:pt x="64" y="52"/>
                  </a:cubicBezTo>
                  <a:cubicBezTo>
                    <a:pt x="64" y="65"/>
                    <a:pt x="64" y="65"/>
                    <a:pt x="64" y="65"/>
                  </a:cubicBezTo>
                  <a:cubicBezTo>
                    <a:pt x="37" y="65"/>
                    <a:pt x="37" y="65"/>
                    <a:pt x="37" y="65"/>
                  </a:cubicBezTo>
                  <a:cubicBezTo>
                    <a:pt x="37" y="149"/>
                    <a:pt x="37" y="149"/>
                    <a:pt x="37" y="149"/>
                  </a:cubicBezTo>
                  <a:cubicBezTo>
                    <a:pt x="17" y="149"/>
                    <a:pt x="17" y="149"/>
                    <a:pt x="17" y="149"/>
                  </a:cubicBezTo>
                  <a:cubicBezTo>
                    <a:pt x="17" y="65"/>
                    <a:pt x="17" y="65"/>
                    <a:pt x="17" y="65"/>
                  </a:cubicBezTo>
                  <a:cubicBezTo>
                    <a:pt x="0" y="65"/>
                    <a:pt x="0" y="65"/>
                    <a:pt x="0" y="65"/>
                  </a:cubicBezTo>
                  <a:cubicBezTo>
                    <a:pt x="0" y="54"/>
                    <a:pt x="0" y="54"/>
                    <a:pt x="0" y="54"/>
                  </a:cubicBezTo>
                  <a:cubicBezTo>
                    <a:pt x="17" y="51"/>
                    <a:pt x="17" y="51"/>
                    <a:pt x="17" y="51"/>
                  </a:cubicBezTo>
                  <a:cubicBezTo>
                    <a:pt x="17" y="35"/>
                    <a:pt x="17" y="35"/>
                    <a:pt x="17" y="35"/>
                  </a:cubicBezTo>
                  <a:cubicBezTo>
                    <a:pt x="17" y="21"/>
                    <a:pt x="18" y="16"/>
                    <a:pt x="22" y="11"/>
                  </a:cubicBezTo>
                  <a:cubicBezTo>
                    <a:pt x="27" y="4"/>
                    <a:pt x="34" y="0"/>
                    <a:pt x="44" y="0"/>
                  </a:cubicBezTo>
                  <a:cubicBezTo>
                    <a:pt x="54" y="0"/>
                    <a:pt x="66" y="3"/>
                    <a:pt x="69" y="4"/>
                  </a:cubicBezTo>
                  <a:lnTo>
                    <a:pt x="67" y="16"/>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70" name="Freeform 17"/>
            <p:cNvSpPr>
              <a:spLocks/>
            </p:cNvSpPr>
            <p:nvPr userDrawn="1"/>
          </p:nvSpPr>
          <p:spPr bwMode="auto">
            <a:xfrm>
              <a:off x="-1456018" y="534102"/>
              <a:ext cx="190500" cy="284163"/>
            </a:xfrm>
            <a:custGeom>
              <a:avLst/>
              <a:gdLst>
                <a:gd name="T0" fmla="*/ 31 w 68"/>
                <a:gd name="T1" fmla="*/ 101 h 101"/>
                <a:gd name="T2" fmla="*/ 0 w 68"/>
                <a:gd name="T3" fmla="*/ 96 h 101"/>
                <a:gd name="T4" fmla="*/ 3 w 68"/>
                <a:gd name="T5" fmla="*/ 83 h 101"/>
                <a:gd name="T6" fmla="*/ 27 w 68"/>
                <a:gd name="T7" fmla="*/ 86 h 101"/>
                <a:gd name="T8" fmla="*/ 48 w 68"/>
                <a:gd name="T9" fmla="*/ 72 h 101"/>
                <a:gd name="T10" fmla="*/ 31 w 68"/>
                <a:gd name="T11" fmla="*/ 57 h 101"/>
                <a:gd name="T12" fmla="*/ 1 w 68"/>
                <a:gd name="T13" fmla="*/ 29 h 101"/>
                <a:gd name="T14" fmla="*/ 35 w 68"/>
                <a:gd name="T15" fmla="*/ 0 h 101"/>
                <a:gd name="T16" fmla="*/ 63 w 68"/>
                <a:gd name="T17" fmla="*/ 5 h 101"/>
                <a:gd name="T18" fmla="*/ 60 w 68"/>
                <a:gd name="T19" fmla="*/ 17 h 101"/>
                <a:gd name="T20" fmla="*/ 37 w 68"/>
                <a:gd name="T21" fmla="*/ 14 h 101"/>
                <a:gd name="T22" fmla="*/ 21 w 68"/>
                <a:gd name="T23" fmla="*/ 27 h 101"/>
                <a:gd name="T24" fmla="*/ 68 w 68"/>
                <a:gd name="T25" fmla="*/ 69 h 101"/>
                <a:gd name="T26" fmla="*/ 31 w 68"/>
                <a:gd name="T27" fmla="*/ 10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 h="101">
                  <a:moveTo>
                    <a:pt x="31" y="101"/>
                  </a:moveTo>
                  <a:cubicBezTo>
                    <a:pt x="21" y="101"/>
                    <a:pt x="12" y="99"/>
                    <a:pt x="0" y="96"/>
                  </a:cubicBezTo>
                  <a:cubicBezTo>
                    <a:pt x="3" y="83"/>
                    <a:pt x="3" y="83"/>
                    <a:pt x="3" y="83"/>
                  </a:cubicBezTo>
                  <a:cubicBezTo>
                    <a:pt x="13" y="85"/>
                    <a:pt x="20" y="86"/>
                    <a:pt x="27" y="86"/>
                  </a:cubicBezTo>
                  <a:cubicBezTo>
                    <a:pt x="41" y="86"/>
                    <a:pt x="48" y="81"/>
                    <a:pt x="48" y="72"/>
                  </a:cubicBezTo>
                  <a:cubicBezTo>
                    <a:pt x="48" y="64"/>
                    <a:pt x="45" y="61"/>
                    <a:pt x="31" y="57"/>
                  </a:cubicBezTo>
                  <a:cubicBezTo>
                    <a:pt x="14" y="52"/>
                    <a:pt x="1" y="47"/>
                    <a:pt x="1" y="29"/>
                  </a:cubicBezTo>
                  <a:cubicBezTo>
                    <a:pt x="1" y="10"/>
                    <a:pt x="14" y="0"/>
                    <a:pt x="35" y="0"/>
                  </a:cubicBezTo>
                  <a:cubicBezTo>
                    <a:pt x="43" y="0"/>
                    <a:pt x="52" y="1"/>
                    <a:pt x="63" y="5"/>
                  </a:cubicBezTo>
                  <a:cubicBezTo>
                    <a:pt x="60" y="17"/>
                    <a:pt x="60" y="17"/>
                    <a:pt x="60" y="17"/>
                  </a:cubicBezTo>
                  <a:cubicBezTo>
                    <a:pt x="53" y="16"/>
                    <a:pt x="45" y="14"/>
                    <a:pt x="37" y="14"/>
                  </a:cubicBezTo>
                  <a:cubicBezTo>
                    <a:pt x="27" y="14"/>
                    <a:pt x="21" y="19"/>
                    <a:pt x="21" y="27"/>
                  </a:cubicBezTo>
                  <a:cubicBezTo>
                    <a:pt x="21" y="47"/>
                    <a:pt x="68" y="34"/>
                    <a:pt x="68" y="69"/>
                  </a:cubicBezTo>
                  <a:cubicBezTo>
                    <a:pt x="68" y="89"/>
                    <a:pt x="54" y="101"/>
                    <a:pt x="31" y="101"/>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71" name="Freeform 18"/>
            <p:cNvSpPr>
              <a:spLocks/>
            </p:cNvSpPr>
            <p:nvPr userDrawn="1"/>
          </p:nvSpPr>
          <p:spPr bwMode="auto">
            <a:xfrm>
              <a:off x="-1262343" y="464252"/>
              <a:ext cx="187325" cy="354013"/>
            </a:xfrm>
            <a:custGeom>
              <a:avLst/>
              <a:gdLst>
                <a:gd name="T0" fmla="*/ 39 w 67"/>
                <a:gd name="T1" fmla="*/ 126 h 126"/>
                <a:gd name="T2" fmla="*/ 19 w 67"/>
                <a:gd name="T3" fmla="*/ 115 h 126"/>
                <a:gd name="T4" fmla="*/ 17 w 67"/>
                <a:gd name="T5" fmla="*/ 93 h 126"/>
                <a:gd name="T6" fmla="*/ 17 w 67"/>
                <a:gd name="T7" fmla="*/ 40 h 126"/>
                <a:gd name="T8" fmla="*/ 0 w 67"/>
                <a:gd name="T9" fmla="*/ 40 h 126"/>
                <a:gd name="T10" fmla="*/ 0 w 67"/>
                <a:gd name="T11" fmla="*/ 29 h 126"/>
                <a:gd name="T12" fmla="*/ 17 w 67"/>
                <a:gd name="T13" fmla="*/ 27 h 126"/>
                <a:gd name="T14" fmla="*/ 17 w 67"/>
                <a:gd name="T15" fmla="*/ 0 h 126"/>
                <a:gd name="T16" fmla="*/ 37 w 67"/>
                <a:gd name="T17" fmla="*/ 0 h 126"/>
                <a:gd name="T18" fmla="*/ 37 w 67"/>
                <a:gd name="T19" fmla="*/ 27 h 126"/>
                <a:gd name="T20" fmla="*/ 63 w 67"/>
                <a:gd name="T21" fmla="*/ 27 h 126"/>
                <a:gd name="T22" fmla="*/ 63 w 67"/>
                <a:gd name="T23" fmla="*/ 40 h 126"/>
                <a:gd name="T24" fmla="*/ 37 w 67"/>
                <a:gd name="T25" fmla="*/ 40 h 126"/>
                <a:gd name="T26" fmla="*/ 37 w 67"/>
                <a:gd name="T27" fmla="*/ 87 h 126"/>
                <a:gd name="T28" fmla="*/ 38 w 67"/>
                <a:gd name="T29" fmla="*/ 106 h 126"/>
                <a:gd name="T30" fmla="*/ 47 w 67"/>
                <a:gd name="T31" fmla="*/ 110 h 126"/>
                <a:gd name="T32" fmla="*/ 64 w 67"/>
                <a:gd name="T33" fmla="*/ 107 h 126"/>
                <a:gd name="T34" fmla="*/ 67 w 67"/>
                <a:gd name="T35" fmla="*/ 120 h 126"/>
                <a:gd name="T36" fmla="*/ 39 w 67"/>
                <a:gd name="T37" fmla="*/ 126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7" h="126">
                  <a:moveTo>
                    <a:pt x="39" y="126"/>
                  </a:moveTo>
                  <a:cubicBezTo>
                    <a:pt x="30" y="126"/>
                    <a:pt x="23" y="122"/>
                    <a:pt x="19" y="115"/>
                  </a:cubicBezTo>
                  <a:cubicBezTo>
                    <a:pt x="17" y="111"/>
                    <a:pt x="17" y="106"/>
                    <a:pt x="17" y="93"/>
                  </a:cubicBezTo>
                  <a:cubicBezTo>
                    <a:pt x="17" y="40"/>
                    <a:pt x="17" y="40"/>
                    <a:pt x="17" y="40"/>
                  </a:cubicBezTo>
                  <a:cubicBezTo>
                    <a:pt x="0" y="40"/>
                    <a:pt x="0" y="40"/>
                    <a:pt x="0" y="40"/>
                  </a:cubicBezTo>
                  <a:cubicBezTo>
                    <a:pt x="0" y="29"/>
                    <a:pt x="0" y="29"/>
                    <a:pt x="0" y="29"/>
                  </a:cubicBezTo>
                  <a:cubicBezTo>
                    <a:pt x="17" y="27"/>
                    <a:pt x="17" y="27"/>
                    <a:pt x="17" y="27"/>
                  </a:cubicBezTo>
                  <a:cubicBezTo>
                    <a:pt x="17" y="0"/>
                    <a:pt x="17" y="0"/>
                    <a:pt x="17" y="0"/>
                  </a:cubicBezTo>
                  <a:cubicBezTo>
                    <a:pt x="37" y="0"/>
                    <a:pt x="37" y="0"/>
                    <a:pt x="37" y="0"/>
                  </a:cubicBezTo>
                  <a:cubicBezTo>
                    <a:pt x="37" y="27"/>
                    <a:pt x="37" y="27"/>
                    <a:pt x="37" y="27"/>
                  </a:cubicBezTo>
                  <a:cubicBezTo>
                    <a:pt x="63" y="27"/>
                    <a:pt x="63" y="27"/>
                    <a:pt x="63" y="27"/>
                  </a:cubicBezTo>
                  <a:cubicBezTo>
                    <a:pt x="63" y="40"/>
                    <a:pt x="63" y="40"/>
                    <a:pt x="63" y="40"/>
                  </a:cubicBezTo>
                  <a:cubicBezTo>
                    <a:pt x="37" y="40"/>
                    <a:pt x="37" y="40"/>
                    <a:pt x="37" y="40"/>
                  </a:cubicBezTo>
                  <a:cubicBezTo>
                    <a:pt x="37" y="87"/>
                    <a:pt x="37" y="87"/>
                    <a:pt x="37" y="87"/>
                  </a:cubicBezTo>
                  <a:cubicBezTo>
                    <a:pt x="37" y="104"/>
                    <a:pt x="37" y="104"/>
                    <a:pt x="38" y="106"/>
                  </a:cubicBezTo>
                  <a:cubicBezTo>
                    <a:pt x="40" y="109"/>
                    <a:pt x="43" y="110"/>
                    <a:pt x="47" y="110"/>
                  </a:cubicBezTo>
                  <a:cubicBezTo>
                    <a:pt x="52" y="110"/>
                    <a:pt x="56" y="109"/>
                    <a:pt x="64" y="107"/>
                  </a:cubicBezTo>
                  <a:cubicBezTo>
                    <a:pt x="67" y="120"/>
                    <a:pt x="67" y="120"/>
                    <a:pt x="67" y="120"/>
                  </a:cubicBezTo>
                  <a:cubicBezTo>
                    <a:pt x="55" y="124"/>
                    <a:pt x="47" y="126"/>
                    <a:pt x="39" y="126"/>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72" name="Freeform 19"/>
            <p:cNvSpPr>
              <a:spLocks noEditPoints="1"/>
            </p:cNvSpPr>
            <p:nvPr userDrawn="1"/>
          </p:nvSpPr>
          <p:spPr bwMode="auto">
            <a:xfrm>
              <a:off x="-1071843" y="530927"/>
              <a:ext cx="230187" cy="287338"/>
            </a:xfrm>
            <a:custGeom>
              <a:avLst/>
              <a:gdLst>
                <a:gd name="T0" fmla="*/ 21 w 82"/>
                <a:gd name="T1" fmla="*/ 54 h 102"/>
                <a:gd name="T2" fmla="*/ 21 w 82"/>
                <a:gd name="T3" fmla="*/ 57 h 102"/>
                <a:gd name="T4" fmla="*/ 45 w 82"/>
                <a:gd name="T5" fmla="*/ 85 h 102"/>
                <a:gd name="T6" fmla="*/ 77 w 82"/>
                <a:gd name="T7" fmla="*/ 79 h 102"/>
                <a:gd name="T8" fmla="*/ 81 w 82"/>
                <a:gd name="T9" fmla="*/ 90 h 102"/>
                <a:gd name="T10" fmla="*/ 39 w 82"/>
                <a:gd name="T11" fmla="*/ 102 h 102"/>
                <a:gd name="T12" fmla="*/ 0 w 82"/>
                <a:gd name="T13" fmla="*/ 54 h 102"/>
                <a:gd name="T14" fmla="*/ 43 w 82"/>
                <a:gd name="T15" fmla="*/ 0 h 102"/>
                <a:gd name="T16" fmla="*/ 82 w 82"/>
                <a:gd name="T17" fmla="*/ 49 h 102"/>
                <a:gd name="T18" fmla="*/ 82 w 82"/>
                <a:gd name="T19" fmla="*/ 54 h 102"/>
                <a:gd name="T20" fmla="*/ 21 w 82"/>
                <a:gd name="T21" fmla="*/ 54 h 102"/>
                <a:gd name="T22" fmla="*/ 44 w 82"/>
                <a:gd name="T23" fmla="*/ 14 h 102"/>
                <a:gd name="T24" fmla="*/ 22 w 82"/>
                <a:gd name="T25" fmla="*/ 42 h 102"/>
                <a:gd name="T26" fmla="*/ 63 w 82"/>
                <a:gd name="T27" fmla="*/ 40 h 102"/>
                <a:gd name="T28" fmla="*/ 44 w 82"/>
                <a:gd name="T29" fmla="*/ 14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2" h="102">
                  <a:moveTo>
                    <a:pt x="21" y="54"/>
                  </a:moveTo>
                  <a:cubicBezTo>
                    <a:pt x="21" y="57"/>
                    <a:pt x="21" y="57"/>
                    <a:pt x="21" y="57"/>
                  </a:cubicBezTo>
                  <a:cubicBezTo>
                    <a:pt x="21" y="76"/>
                    <a:pt x="29" y="85"/>
                    <a:pt x="45" y="85"/>
                  </a:cubicBezTo>
                  <a:cubicBezTo>
                    <a:pt x="53" y="85"/>
                    <a:pt x="61" y="84"/>
                    <a:pt x="77" y="79"/>
                  </a:cubicBezTo>
                  <a:cubicBezTo>
                    <a:pt x="81" y="90"/>
                    <a:pt x="81" y="90"/>
                    <a:pt x="81" y="90"/>
                  </a:cubicBezTo>
                  <a:cubicBezTo>
                    <a:pt x="61" y="99"/>
                    <a:pt x="51" y="102"/>
                    <a:pt x="39" y="102"/>
                  </a:cubicBezTo>
                  <a:cubicBezTo>
                    <a:pt x="15" y="102"/>
                    <a:pt x="0" y="84"/>
                    <a:pt x="0" y="54"/>
                  </a:cubicBezTo>
                  <a:cubicBezTo>
                    <a:pt x="0" y="22"/>
                    <a:pt x="16" y="0"/>
                    <a:pt x="43" y="0"/>
                  </a:cubicBezTo>
                  <a:cubicBezTo>
                    <a:pt x="69" y="0"/>
                    <a:pt x="82" y="16"/>
                    <a:pt x="82" y="49"/>
                  </a:cubicBezTo>
                  <a:cubicBezTo>
                    <a:pt x="82" y="54"/>
                    <a:pt x="82" y="54"/>
                    <a:pt x="82" y="54"/>
                  </a:cubicBezTo>
                  <a:lnTo>
                    <a:pt x="21" y="54"/>
                  </a:lnTo>
                  <a:close/>
                  <a:moveTo>
                    <a:pt x="44" y="14"/>
                  </a:moveTo>
                  <a:cubicBezTo>
                    <a:pt x="31" y="14"/>
                    <a:pt x="24" y="24"/>
                    <a:pt x="22" y="42"/>
                  </a:cubicBezTo>
                  <a:cubicBezTo>
                    <a:pt x="63" y="40"/>
                    <a:pt x="63" y="40"/>
                    <a:pt x="63" y="40"/>
                  </a:cubicBezTo>
                  <a:cubicBezTo>
                    <a:pt x="63" y="23"/>
                    <a:pt x="57" y="14"/>
                    <a:pt x="44" y="1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73" name="Freeform 20"/>
            <p:cNvSpPr>
              <a:spLocks noEditPoints="1"/>
            </p:cNvSpPr>
            <p:nvPr userDrawn="1"/>
          </p:nvSpPr>
          <p:spPr bwMode="auto">
            <a:xfrm>
              <a:off x="-816256" y="402339"/>
              <a:ext cx="234950" cy="415925"/>
            </a:xfrm>
            <a:custGeom>
              <a:avLst/>
              <a:gdLst>
                <a:gd name="T0" fmla="*/ 65 w 84"/>
                <a:gd name="T1" fmla="*/ 146 h 148"/>
                <a:gd name="T2" fmla="*/ 65 w 84"/>
                <a:gd name="T3" fmla="*/ 137 h 148"/>
                <a:gd name="T4" fmla="*/ 33 w 84"/>
                <a:gd name="T5" fmla="*/ 148 h 148"/>
                <a:gd name="T6" fmla="*/ 0 w 84"/>
                <a:gd name="T7" fmla="*/ 97 h 148"/>
                <a:gd name="T8" fmla="*/ 35 w 84"/>
                <a:gd name="T9" fmla="*/ 46 h 148"/>
                <a:gd name="T10" fmla="*/ 64 w 84"/>
                <a:gd name="T11" fmla="*/ 57 h 148"/>
                <a:gd name="T12" fmla="*/ 64 w 84"/>
                <a:gd name="T13" fmla="*/ 0 h 148"/>
                <a:gd name="T14" fmla="*/ 84 w 84"/>
                <a:gd name="T15" fmla="*/ 0 h 148"/>
                <a:gd name="T16" fmla="*/ 84 w 84"/>
                <a:gd name="T17" fmla="*/ 146 h 148"/>
                <a:gd name="T18" fmla="*/ 65 w 84"/>
                <a:gd name="T19" fmla="*/ 146 h 148"/>
                <a:gd name="T20" fmla="*/ 64 w 84"/>
                <a:gd name="T21" fmla="*/ 69 h 148"/>
                <a:gd name="T22" fmla="*/ 42 w 84"/>
                <a:gd name="T23" fmla="*/ 64 h 148"/>
                <a:gd name="T24" fmla="*/ 21 w 84"/>
                <a:gd name="T25" fmla="*/ 97 h 148"/>
                <a:gd name="T26" fmla="*/ 41 w 84"/>
                <a:gd name="T27" fmla="*/ 131 h 148"/>
                <a:gd name="T28" fmla="*/ 64 w 84"/>
                <a:gd name="T29" fmla="*/ 125 h 148"/>
                <a:gd name="T30" fmla="*/ 64 w 84"/>
                <a:gd name="T31" fmla="*/ 69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4" h="148">
                  <a:moveTo>
                    <a:pt x="65" y="146"/>
                  </a:moveTo>
                  <a:cubicBezTo>
                    <a:pt x="65" y="137"/>
                    <a:pt x="65" y="137"/>
                    <a:pt x="65" y="137"/>
                  </a:cubicBezTo>
                  <a:cubicBezTo>
                    <a:pt x="54" y="143"/>
                    <a:pt x="43" y="148"/>
                    <a:pt x="33" y="148"/>
                  </a:cubicBezTo>
                  <a:cubicBezTo>
                    <a:pt x="12" y="148"/>
                    <a:pt x="0" y="129"/>
                    <a:pt x="0" y="97"/>
                  </a:cubicBezTo>
                  <a:cubicBezTo>
                    <a:pt x="0" y="66"/>
                    <a:pt x="14" y="46"/>
                    <a:pt x="35" y="46"/>
                  </a:cubicBezTo>
                  <a:cubicBezTo>
                    <a:pt x="46" y="46"/>
                    <a:pt x="55" y="52"/>
                    <a:pt x="64" y="57"/>
                  </a:cubicBezTo>
                  <a:cubicBezTo>
                    <a:pt x="64" y="0"/>
                    <a:pt x="64" y="0"/>
                    <a:pt x="64" y="0"/>
                  </a:cubicBezTo>
                  <a:cubicBezTo>
                    <a:pt x="84" y="0"/>
                    <a:pt x="84" y="0"/>
                    <a:pt x="84" y="0"/>
                  </a:cubicBezTo>
                  <a:cubicBezTo>
                    <a:pt x="84" y="146"/>
                    <a:pt x="84" y="146"/>
                    <a:pt x="84" y="146"/>
                  </a:cubicBezTo>
                  <a:lnTo>
                    <a:pt x="65" y="146"/>
                  </a:lnTo>
                  <a:close/>
                  <a:moveTo>
                    <a:pt x="64" y="69"/>
                  </a:moveTo>
                  <a:cubicBezTo>
                    <a:pt x="52" y="65"/>
                    <a:pt x="48" y="64"/>
                    <a:pt x="42" y="64"/>
                  </a:cubicBezTo>
                  <a:cubicBezTo>
                    <a:pt x="28" y="64"/>
                    <a:pt x="21" y="75"/>
                    <a:pt x="21" y="97"/>
                  </a:cubicBezTo>
                  <a:cubicBezTo>
                    <a:pt x="21" y="120"/>
                    <a:pt x="28" y="131"/>
                    <a:pt x="41" y="131"/>
                  </a:cubicBezTo>
                  <a:cubicBezTo>
                    <a:pt x="47" y="131"/>
                    <a:pt x="52" y="129"/>
                    <a:pt x="64" y="125"/>
                  </a:cubicBezTo>
                  <a:lnTo>
                    <a:pt x="64" y="6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74" name="Freeform 21"/>
            <p:cNvSpPr>
              <a:spLocks/>
            </p:cNvSpPr>
            <p:nvPr userDrawn="1"/>
          </p:nvSpPr>
          <p:spPr bwMode="auto">
            <a:xfrm>
              <a:off x="-1973543" y="950027"/>
              <a:ext cx="46037" cy="98425"/>
            </a:xfrm>
            <a:custGeom>
              <a:avLst/>
              <a:gdLst>
                <a:gd name="T0" fmla="*/ 15 w 16"/>
                <a:gd name="T1" fmla="*/ 5 h 35"/>
                <a:gd name="T2" fmla="*/ 6 w 16"/>
                <a:gd name="T3" fmla="*/ 7 h 35"/>
                <a:gd name="T4" fmla="*/ 6 w 16"/>
                <a:gd name="T5" fmla="*/ 35 h 35"/>
                <a:gd name="T6" fmla="*/ 0 w 16"/>
                <a:gd name="T7" fmla="*/ 35 h 35"/>
                <a:gd name="T8" fmla="*/ 0 w 16"/>
                <a:gd name="T9" fmla="*/ 0 h 35"/>
                <a:gd name="T10" fmla="*/ 5 w 16"/>
                <a:gd name="T11" fmla="*/ 0 h 35"/>
                <a:gd name="T12" fmla="*/ 5 w 16"/>
                <a:gd name="T13" fmla="*/ 3 h 35"/>
                <a:gd name="T14" fmla="*/ 15 w 16"/>
                <a:gd name="T15" fmla="*/ 0 h 35"/>
                <a:gd name="T16" fmla="*/ 16 w 16"/>
                <a:gd name="T17" fmla="*/ 0 h 35"/>
                <a:gd name="T18" fmla="*/ 16 w 16"/>
                <a:gd name="T19" fmla="*/ 5 h 35"/>
                <a:gd name="T20" fmla="*/ 15 w 16"/>
                <a:gd name="T21" fmla="*/ 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 h="35">
                  <a:moveTo>
                    <a:pt x="15" y="5"/>
                  </a:moveTo>
                  <a:cubicBezTo>
                    <a:pt x="12" y="5"/>
                    <a:pt x="9" y="5"/>
                    <a:pt x="6" y="7"/>
                  </a:cubicBezTo>
                  <a:cubicBezTo>
                    <a:pt x="6" y="35"/>
                    <a:pt x="6" y="35"/>
                    <a:pt x="6" y="35"/>
                  </a:cubicBezTo>
                  <a:cubicBezTo>
                    <a:pt x="0" y="35"/>
                    <a:pt x="0" y="35"/>
                    <a:pt x="0" y="35"/>
                  </a:cubicBezTo>
                  <a:cubicBezTo>
                    <a:pt x="0" y="0"/>
                    <a:pt x="0" y="0"/>
                    <a:pt x="0" y="0"/>
                  </a:cubicBezTo>
                  <a:cubicBezTo>
                    <a:pt x="5" y="0"/>
                    <a:pt x="5" y="0"/>
                    <a:pt x="5" y="0"/>
                  </a:cubicBezTo>
                  <a:cubicBezTo>
                    <a:pt x="5" y="3"/>
                    <a:pt x="5" y="3"/>
                    <a:pt x="5" y="3"/>
                  </a:cubicBezTo>
                  <a:cubicBezTo>
                    <a:pt x="9" y="1"/>
                    <a:pt x="11" y="0"/>
                    <a:pt x="15" y="0"/>
                  </a:cubicBezTo>
                  <a:cubicBezTo>
                    <a:pt x="15" y="0"/>
                    <a:pt x="16" y="0"/>
                    <a:pt x="16" y="0"/>
                  </a:cubicBezTo>
                  <a:cubicBezTo>
                    <a:pt x="16" y="5"/>
                    <a:pt x="16" y="5"/>
                    <a:pt x="16" y="5"/>
                  </a:cubicBezTo>
                  <a:cubicBezTo>
                    <a:pt x="15" y="5"/>
                    <a:pt x="15" y="5"/>
                    <a:pt x="15" y="5"/>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75" name="Freeform 22"/>
            <p:cNvSpPr>
              <a:spLocks noEditPoints="1"/>
            </p:cNvSpPr>
            <p:nvPr userDrawn="1"/>
          </p:nvSpPr>
          <p:spPr bwMode="auto">
            <a:xfrm>
              <a:off x="-1919568" y="946852"/>
              <a:ext cx="69850" cy="104775"/>
            </a:xfrm>
            <a:custGeom>
              <a:avLst/>
              <a:gdLst>
                <a:gd name="T0" fmla="*/ 20 w 25"/>
                <a:gd name="T1" fmla="*/ 36 h 37"/>
                <a:gd name="T2" fmla="*/ 20 w 25"/>
                <a:gd name="T3" fmla="*/ 33 h 37"/>
                <a:gd name="T4" fmla="*/ 9 w 25"/>
                <a:gd name="T5" fmla="*/ 37 h 37"/>
                <a:gd name="T6" fmla="*/ 0 w 25"/>
                <a:gd name="T7" fmla="*/ 26 h 37"/>
                <a:gd name="T8" fmla="*/ 7 w 25"/>
                <a:gd name="T9" fmla="*/ 16 h 37"/>
                <a:gd name="T10" fmla="*/ 20 w 25"/>
                <a:gd name="T11" fmla="*/ 15 h 37"/>
                <a:gd name="T12" fmla="*/ 20 w 25"/>
                <a:gd name="T13" fmla="*/ 14 h 37"/>
                <a:gd name="T14" fmla="*/ 13 w 25"/>
                <a:gd name="T15" fmla="*/ 5 h 37"/>
                <a:gd name="T16" fmla="*/ 3 w 25"/>
                <a:gd name="T17" fmla="*/ 7 h 37"/>
                <a:gd name="T18" fmla="*/ 2 w 25"/>
                <a:gd name="T19" fmla="*/ 3 h 37"/>
                <a:gd name="T20" fmla="*/ 16 w 25"/>
                <a:gd name="T21" fmla="*/ 0 h 37"/>
                <a:gd name="T22" fmla="*/ 23 w 25"/>
                <a:gd name="T23" fmla="*/ 3 h 37"/>
                <a:gd name="T24" fmla="*/ 25 w 25"/>
                <a:gd name="T25" fmla="*/ 14 h 37"/>
                <a:gd name="T26" fmla="*/ 25 w 25"/>
                <a:gd name="T27" fmla="*/ 36 h 37"/>
                <a:gd name="T28" fmla="*/ 20 w 25"/>
                <a:gd name="T29" fmla="*/ 36 h 37"/>
                <a:gd name="T30" fmla="*/ 20 w 25"/>
                <a:gd name="T31" fmla="*/ 19 h 37"/>
                <a:gd name="T32" fmla="*/ 6 w 25"/>
                <a:gd name="T33" fmla="*/ 26 h 37"/>
                <a:gd name="T34" fmla="*/ 11 w 25"/>
                <a:gd name="T35" fmla="*/ 32 h 37"/>
                <a:gd name="T36" fmla="*/ 20 w 25"/>
                <a:gd name="T37" fmla="*/ 30 h 37"/>
                <a:gd name="T38" fmla="*/ 20 w 25"/>
                <a:gd name="T39" fmla="*/ 19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5" h="37">
                  <a:moveTo>
                    <a:pt x="20" y="36"/>
                  </a:moveTo>
                  <a:cubicBezTo>
                    <a:pt x="20" y="33"/>
                    <a:pt x="20" y="33"/>
                    <a:pt x="20" y="33"/>
                  </a:cubicBezTo>
                  <a:cubicBezTo>
                    <a:pt x="16" y="36"/>
                    <a:pt x="12" y="37"/>
                    <a:pt x="9" y="37"/>
                  </a:cubicBezTo>
                  <a:cubicBezTo>
                    <a:pt x="5" y="37"/>
                    <a:pt x="0" y="34"/>
                    <a:pt x="0" y="26"/>
                  </a:cubicBezTo>
                  <a:cubicBezTo>
                    <a:pt x="0" y="20"/>
                    <a:pt x="3" y="17"/>
                    <a:pt x="7" y="16"/>
                  </a:cubicBezTo>
                  <a:cubicBezTo>
                    <a:pt x="9" y="15"/>
                    <a:pt x="13" y="15"/>
                    <a:pt x="20" y="15"/>
                  </a:cubicBezTo>
                  <a:cubicBezTo>
                    <a:pt x="20" y="14"/>
                    <a:pt x="20" y="14"/>
                    <a:pt x="20" y="14"/>
                  </a:cubicBezTo>
                  <a:cubicBezTo>
                    <a:pt x="20" y="8"/>
                    <a:pt x="20" y="5"/>
                    <a:pt x="13" y="5"/>
                  </a:cubicBezTo>
                  <a:cubicBezTo>
                    <a:pt x="11" y="5"/>
                    <a:pt x="7" y="6"/>
                    <a:pt x="3" y="7"/>
                  </a:cubicBezTo>
                  <a:cubicBezTo>
                    <a:pt x="2" y="3"/>
                    <a:pt x="2" y="3"/>
                    <a:pt x="2" y="3"/>
                  </a:cubicBezTo>
                  <a:cubicBezTo>
                    <a:pt x="8" y="1"/>
                    <a:pt x="12" y="0"/>
                    <a:pt x="16" y="0"/>
                  </a:cubicBezTo>
                  <a:cubicBezTo>
                    <a:pt x="19" y="0"/>
                    <a:pt x="22" y="1"/>
                    <a:pt x="23" y="3"/>
                  </a:cubicBezTo>
                  <a:cubicBezTo>
                    <a:pt x="25" y="5"/>
                    <a:pt x="25" y="7"/>
                    <a:pt x="25" y="14"/>
                  </a:cubicBezTo>
                  <a:cubicBezTo>
                    <a:pt x="25" y="36"/>
                    <a:pt x="25" y="36"/>
                    <a:pt x="25" y="36"/>
                  </a:cubicBezTo>
                  <a:lnTo>
                    <a:pt x="20" y="36"/>
                  </a:lnTo>
                  <a:close/>
                  <a:moveTo>
                    <a:pt x="20" y="19"/>
                  </a:moveTo>
                  <a:cubicBezTo>
                    <a:pt x="8" y="20"/>
                    <a:pt x="6" y="21"/>
                    <a:pt x="6" y="26"/>
                  </a:cubicBezTo>
                  <a:cubicBezTo>
                    <a:pt x="6" y="30"/>
                    <a:pt x="8" y="32"/>
                    <a:pt x="11" y="32"/>
                  </a:cubicBezTo>
                  <a:cubicBezTo>
                    <a:pt x="14" y="32"/>
                    <a:pt x="20" y="30"/>
                    <a:pt x="20" y="30"/>
                  </a:cubicBezTo>
                  <a:lnTo>
                    <a:pt x="20" y="1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76" name="Freeform 23"/>
            <p:cNvSpPr>
              <a:spLocks noEditPoints="1"/>
            </p:cNvSpPr>
            <p:nvPr userDrawn="1"/>
          </p:nvSpPr>
          <p:spPr bwMode="auto">
            <a:xfrm>
              <a:off x="-1821143" y="908752"/>
              <a:ext cx="19050" cy="139700"/>
            </a:xfrm>
            <a:custGeom>
              <a:avLst/>
              <a:gdLst>
                <a:gd name="T0" fmla="*/ 3 w 7"/>
                <a:gd name="T1" fmla="*/ 8 h 50"/>
                <a:gd name="T2" fmla="*/ 0 w 7"/>
                <a:gd name="T3" fmla="*/ 4 h 50"/>
                <a:gd name="T4" fmla="*/ 3 w 7"/>
                <a:gd name="T5" fmla="*/ 0 h 50"/>
                <a:gd name="T6" fmla="*/ 7 w 7"/>
                <a:gd name="T7" fmla="*/ 4 h 50"/>
                <a:gd name="T8" fmla="*/ 3 w 7"/>
                <a:gd name="T9" fmla="*/ 8 h 50"/>
                <a:gd name="T10" fmla="*/ 1 w 7"/>
                <a:gd name="T11" fmla="*/ 15 h 50"/>
                <a:gd name="T12" fmla="*/ 6 w 7"/>
                <a:gd name="T13" fmla="*/ 15 h 50"/>
                <a:gd name="T14" fmla="*/ 6 w 7"/>
                <a:gd name="T15" fmla="*/ 50 h 50"/>
                <a:gd name="T16" fmla="*/ 1 w 7"/>
                <a:gd name="T17" fmla="*/ 50 h 50"/>
                <a:gd name="T18" fmla="*/ 1 w 7"/>
                <a:gd name="T19" fmla="*/ 1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 h="50">
                  <a:moveTo>
                    <a:pt x="3" y="8"/>
                  </a:moveTo>
                  <a:cubicBezTo>
                    <a:pt x="1" y="8"/>
                    <a:pt x="0" y="6"/>
                    <a:pt x="0" y="4"/>
                  </a:cubicBezTo>
                  <a:cubicBezTo>
                    <a:pt x="0" y="2"/>
                    <a:pt x="1" y="0"/>
                    <a:pt x="3" y="0"/>
                  </a:cubicBezTo>
                  <a:cubicBezTo>
                    <a:pt x="5" y="0"/>
                    <a:pt x="7" y="2"/>
                    <a:pt x="7" y="4"/>
                  </a:cubicBezTo>
                  <a:cubicBezTo>
                    <a:pt x="7" y="6"/>
                    <a:pt x="5" y="8"/>
                    <a:pt x="3" y="8"/>
                  </a:cubicBezTo>
                  <a:moveTo>
                    <a:pt x="1" y="15"/>
                  </a:moveTo>
                  <a:cubicBezTo>
                    <a:pt x="6" y="15"/>
                    <a:pt x="6" y="15"/>
                    <a:pt x="6" y="15"/>
                  </a:cubicBezTo>
                  <a:cubicBezTo>
                    <a:pt x="6" y="50"/>
                    <a:pt x="6" y="50"/>
                    <a:pt x="6" y="50"/>
                  </a:cubicBezTo>
                  <a:cubicBezTo>
                    <a:pt x="1" y="50"/>
                    <a:pt x="1" y="50"/>
                    <a:pt x="1" y="50"/>
                  </a:cubicBezTo>
                  <a:lnTo>
                    <a:pt x="1" y="1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77" name="Freeform 24"/>
            <p:cNvSpPr>
              <a:spLocks/>
            </p:cNvSpPr>
            <p:nvPr userDrawn="1"/>
          </p:nvSpPr>
          <p:spPr bwMode="auto">
            <a:xfrm>
              <a:off x="-1781456" y="946852"/>
              <a:ext cx="63500" cy="104775"/>
            </a:xfrm>
            <a:custGeom>
              <a:avLst/>
              <a:gdLst>
                <a:gd name="T0" fmla="*/ 10 w 23"/>
                <a:gd name="T1" fmla="*/ 37 h 37"/>
                <a:gd name="T2" fmla="*/ 0 w 23"/>
                <a:gd name="T3" fmla="*/ 35 h 37"/>
                <a:gd name="T4" fmla="*/ 1 w 23"/>
                <a:gd name="T5" fmla="*/ 31 h 37"/>
                <a:gd name="T6" fmla="*/ 9 w 23"/>
                <a:gd name="T7" fmla="*/ 32 h 37"/>
                <a:gd name="T8" fmla="*/ 17 w 23"/>
                <a:gd name="T9" fmla="*/ 27 h 37"/>
                <a:gd name="T10" fmla="*/ 11 w 23"/>
                <a:gd name="T11" fmla="*/ 21 h 37"/>
                <a:gd name="T12" fmla="*/ 0 w 23"/>
                <a:gd name="T13" fmla="*/ 11 h 37"/>
                <a:gd name="T14" fmla="*/ 12 w 23"/>
                <a:gd name="T15" fmla="*/ 0 h 37"/>
                <a:gd name="T16" fmla="*/ 21 w 23"/>
                <a:gd name="T17" fmla="*/ 2 h 37"/>
                <a:gd name="T18" fmla="*/ 20 w 23"/>
                <a:gd name="T19" fmla="*/ 6 h 37"/>
                <a:gd name="T20" fmla="*/ 12 w 23"/>
                <a:gd name="T21" fmla="*/ 5 h 37"/>
                <a:gd name="T22" fmla="*/ 6 w 23"/>
                <a:gd name="T23" fmla="*/ 10 h 37"/>
                <a:gd name="T24" fmla="*/ 23 w 23"/>
                <a:gd name="T25" fmla="*/ 26 h 37"/>
                <a:gd name="T26" fmla="*/ 10 w 23"/>
                <a:gd name="T27"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 h="37">
                  <a:moveTo>
                    <a:pt x="10" y="37"/>
                  </a:moveTo>
                  <a:cubicBezTo>
                    <a:pt x="7" y="37"/>
                    <a:pt x="4" y="37"/>
                    <a:pt x="0" y="35"/>
                  </a:cubicBezTo>
                  <a:cubicBezTo>
                    <a:pt x="1" y="31"/>
                    <a:pt x="1" y="31"/>
                    <a:pt x="1" y="31"/>
                  </a:cubicBezTo>
                  <a:cubicBezTo>
                    <a:pt x="4" y="32"/>
                    <a:pt x="7" y="32"/>
                    <a:pt x="9" y="32"/>
                  </a:cubicBezTo>
                  <a:cubicBezTo>
                    <a:pt x="14" y="32"/>
                    <a:pt x="17" y="30"/>
                    <a:pt x="17" y="27"/>
                  </a:cubicBezTo>
                  <a:cubicBezTo>
                    <a:pt x="17" y="24"/>
                    <a:pt x="16" y="22"/>
                    <a:pt x="11" y="21"/>
                  </a:cubicBezTo>
                  <a:cubicBezTo>
                    <a:pt x="5" y="19"/>
                    <a:pt x="0" y="17"/>
                    <a:pt x="0" y="11"/>
                  </a:cubicBezTo>
                  <a:cubicBezTo>
                    <a:pt x="0" y="4"/>
                    <a:pt x="4" y="0"/>
                    <a:pt x="12" y="0"/>
                  </a:cubicBezTo>
                  <a:cubicBezTo>
                    <a:pt x="14" y="0"/>
                    <a:pt x="17" y="1"/>
                    <a:pt x="21" y="2"/>
                  </a:cubicBezTo>
                  <a:cubicBezTo>
                    <a:pt x="20" y="6"/>
                    <a:pt x="20" y="6"/>
                    <a:pt x="20" y="6"/>
                  </a:cubicBezTo>
                  <a:cubicBezTo>
                    <a:pt x="17" y="5"/>
                    <a:pt x="14" y="5"/>
                    <a:pt x="12" y="5"/>
                  </a:cubicBezTo>
                  <a:cubicBezTo>
                    <a:pt x="8" y="5"/>
                    <a:pt x="6" y="7"/>
                    <a:pt x="6" y="10"/>
                  </a:cubicBezTo>
                  <a:cubicBezTo>
                    <a:pt x="6" y="18"/>
                    <a:pt x="23" y="14"/>
                    <a:pt x="23" y="26"/>
                  </a:cubicBezTo>
                  <a:cubicBezTo>
                    <a:pt x="23" y="33"/>
                    <a:pt x="18" y="37"/>
                    <a:pt x="10" y="37"/>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78" name="Freeform 25"/>
            <p:cNvSpPr>
              <a:spLocks noEditPoints="1"/>
            </p:cNvSpPr>
            <p:nvPr userDrawn="1"/>
          </p:nvSpPr>
          <p:spPr bwMode="auto">
            <a:xfrm>
              <a:off x="-1697318" y="908752"/>
              <a:ext cx="19050" cy="139700"/>
            </a:xfrm>
            <a:custGeom>
              <a:avLst/>
              <a:gdLst>
                <a:gd name="T0" fmla="*/ 3 w 7"/>
                <a:gd name="T1" fmla="*/ 8 h 50"/>
                <a:gd name="T2" fmla="*/ 0 w 7"/>
                <a:gd name="T3" fmla="*/ 4 h 50"/>
                <a:gd name="T4" fmla="*/ 3 w 7"/>
                <a:gd name="T5" fmla="*/ 0 h 50"/>
                <a:gd name="T6" fmla="*/ 7 w 7"/>
                <a:gd name="T7" fmla="*/ 4 h 50"/>
                <a:gd name="T8" fmla="*/ 3 w 7"/>
                <a:gd name="T9" fmla="*/ 8 h 50"/>
                <a:gd name="T10" fmla="*/ 0 w 7"/>
                <a:gd name="T11" fmla="*/ 15 h 50"/>
                <a:gd name="T12" fmla="*/ 6 w 7"/>
                <a:gd name="T13" fmla="*/ 15 h 50"/>
                <a:gd name="T14" fmla="*/ 6 w 7"/>
                <a:gd name="T15" fmla="*/ 50 h 50"/>
                <a:gd name="T16" fmla="*/ 0 w 7"/>
                <a:gd name="T17" fmla="*/ 50 h 50"/>
                <a:gd name="T18" fmla="*/ 0 w 7"/>
                <a:gd name="T19" fmla="*/ 1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 h="50">
                  <a:moveTo>
                    <a:pt x="3" y="8"/>
                  </a:moveTo>
                  <a:cubicBezTo>
                    <a:pt x="1" y="8"/>
                    <a:pt x="0" y="6"/>
                    <a:pt x="0" y="4"/>
                  </a:cubicBezTo>
                  <a:cubicBezTo>
                    <a:pt x="0" y="2"/>
                    <a:pt x="1" y="0"/>
                    <a:pt x="3" y="0"/>
                  </a:cubicBezTo>
                  <a:cubicBezTo>
                    <a:pt x="5" y="0"/>
                    <a:pt x="7" y="2"/>
                    <a:pt x="7" y="4"/>
                  </a:cubicBezTo>
                  <a:cubicBezTo>
                    <a:pt x="7" y="6"/>
                    <a:pt x="5" y="8"/>
                    <a:pt x="3" y="8"/>
                  </a:cubicBezTo>
                  <a:moveTo>
                    <a:pt x="0" y="15"/>
                  </a:moveTo>
                  <a:cubicBezTo>
                    <a:pt x="6" y="15"/>
                    <a:pt x="6" y="15"/>
                    <a:pt x="6" y="15"/>
                  </a:cubicBezTo>
                  <a:cubicBezTo>
                    <a:pt x="6" y="50"/>
                    <a:pt x="6" y="50"/>
                    <a:pt x="6" y="50"/>
                  </a:cubicBezTo>
                  <a:cubicBezTo>
                    <a:pt x="0" y="50"/>
                    <a:pt x="0" y="50"/>
                    <a:pt x="0" y="50"/>
                  </a:cubicBezTo>
                  <a:lnTo>
                    <a:pt x="0" y="1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79" name="Freeform 26"/>
            <p:cNvSpPr>
              <a:spLocks/>
            </p:cNvSpPr>
            <p:nvPr userDrawn="1"/>
          </p:nvSpPr>
          <p:spPr bwMode="auto">
            <a:xfrm>
              <a:off x="-1649693" y="946852"/>
              <a:ext cx="74612" cy="101600"/>
            </a:xfrm>
            <a:custGeom>
              <a:avLst/>
              <a:gdLst>
                <a:gd name="T0" fmla="*/ 21 w 27"/>
                <a:gd name="T1" fmla="*/ 36 h 36"/>
                <a:gd name="T2" fmla="*/ 21 w 27"/>
                <a:gd name="T3" fmla="*/ 15 h 36"/>
                <a:gd name="T4" fmla="*/ 16 w 27"/>
                <a:gd name="T5" fmla="*/ 5 h 36"/>
                <a:gd name="T6" fmla="*/ 5 w 27"/>
                <a:gd name="T7" fmla="*/ 7 h 36"/>
                <a:gd name="T8" fmla="*/ 5 w 27"/>
                <a:gd name="T9" fmla="*/ 36 h 36"/>
                <a:gd name="T10" fmla="*/ 0 w 27"/>
                <a:gd name="T11" fmla="*/ 36 h 36"/>
                <a:gd name="T12" fmla="*/ 0 w 27"/>
                <a:gd name="T13" fmla="*/ 1 h 36"/>
                <a:gd name="T14" fmla="*/ 5 w 27"/>
                <a:gd name="T15" fmla="*/ 1 h 36"/>
                <a:gd name="T16" fmla="*/ 5 w 27"/>
                <a:gd name="T17" fmla="*/ 4 h 36"/>
                <a:gd name="T18" fmla="*/ 17 w 27"/>
                <a:gd name="T19" fmla="*/ 0 h 36"/>
                <a:gd name="T20" fmla="*/ 25 w 27"/>
                <a:gd name="T21" fmla="*/ 4 h 36"/>
                <a:gd name="T22" fmla="*/ 27 w 27"/>
                <a:gd name="T23" fmla="*/ 13 h 36"/>
                <a:gd name="T24" fmla="*/ 27 w 27"/>
                <a:gd name="T25" fmla="*/ 36 h 36"/>
                <a:gd name="T26" fmla="*/ 21 w 27"/>
                <a:gd name="T27"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 h="36">
                  <a:moveTo>
                    <a:pt x="21" y="36"/>
                  </a:moveTo>
                  <a:cubicBezTo>
                    <a:pt x="21" y="15"/>
                    <a:pt x="21" y="15"/>
                    <a:pt x="21" y="15"/>
                  </a:cubicBezTo>
                  <a:cubicBezTo>
                    <a:pt x="21" y="10"/>
                    <a:pt x="22" y="5"/>
                    <a:pt x="16" y="5"/>
                  </a:cubicBezTo>
                  <a:cubicBezTo>
                    <a:pt x="13" y="5"/>
                    <a:pt x="9" y="6"/>
                    <a:pt x="5" y="7"/>
                  </a:cubicBezTo>
                  <a:cubicBezTo>
                    <a:pt x="5" y="36"/>
                    <a:pt x="5" y="36"/>
                    <a:pt x="5" y="36"/>
                  </a:cubicBezTo>
                  <a:cubicBezTo>
                    <a:pt x="0" y="36"/>
                    <a:pt x="0" y="36"/>
                    <a:pt x="0" y="36"/>
                  </a:cubicBezTo>
                  <a:cubicBezTo>
                    <a:pt x="0" y="1"/>
                    <a:pt x="0" y="1"/>
                    <a:pt x="0" y="1"/>
                  </a:cubicBezTo>
                  <a:cubicBezTo>
                    <a:pt x="5" y="1"/>
                    <a:pt x="5" y="1"/>
                    <a:pt x="5" y="1"/>
                  </a:cubicBezTo>
                  <a:cubicBezTo>
                    <a:pt x="5" y="4"/>
                    <a:pt x="5" y="4"/>
                    <a:pt x="5" y="4"/>
                  </a:cubicBezTo>
                  <a:cubicBezTo>
                    <a:pt x="10" y="2"/>
                    <a:pt x="14" y="0"/>
                    <a:pt x="17" y="0"/>
                  </a:cubicBezTo>
                  <a:cubicBezTo>
                    <a:pt x="21" y="0"/>
                    <a:pt x="24" y="2"/>
                    <a:pt x="25" y="4"/>
                  </a:cubicBezTo>
                  <a:cubicBezTo>
                    <a:pt x="27" y="6"/>
                    <a:pt x="27" y="7"/>
                    <a:pt x="27" y="13"/>
                  </a:cubicBezTo>
                  <a:cubicBezTo>
                    <a:pt x="27" y="36"/>
                    <a:pt x="27" y="36"/>
                    <a:pt x="27" y="36"/>
                  </a:cubicBezTo>
                  <a:lnTo>
                    <a:pt x="21" y="36"/>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80" name="Freeform 27"/>
            <p:cNvSpPr>
              <a:spLocks noEditPoints="1"/>
            </p:cNvSpPr>
            <p:nvPr userDrawn="1"/>
          </p:nvSpPr>
          <p:spPr bwMode="auto">
            <a:xfrm>
              <a:off x="-1551268" y="946852"/>
              <a:ext cx="80962" cy="146050"/>
            </a:xfrm>
            <a:custGeom>
              <a:avLst/>
              <a:gdLst>
                <a:gd name="T0" fmla="*/ 25 w 29"/>
                <a:gd name="T1" fmla="*/ 49 h 52"/>
                <a:gd name="T2" fmla="*/ 15 w 29"/>
                <a:gd name="T3" fmla="*/ 52 h 52"/>
                <a:gd name="T4" fmla="*/ 3 w 29"/>
                <a:gd name="T5" fmla="*/ 50 h 52"/>
                <a:gd name="T6" fmla="*/ 3 w 29"/>
                <a:gd name="T7" fmla="*/ 47 h 52"/>
                <a:gd name="T8" fmla="*/ 13 w 29"/>
                <a:gd name="T9" fmla="*/ 47 h 52"/>
                <a:gd name="T10" fmla="*/ 22 w 29"/>
                <a:gd name="T11" fmla="*/ 44 h 52"/>
                <a:gd name="T12" fmla="*/ 24 w 29"/>
                <a:gd name="T13" fmla="*/ 35 h 52"/>
                <a:gd name="T14" fmla="*/ 24 w 29"/>
                <a:gd name="T15" fmla="*/ 32 h 52"/>
                <a:gd name="T16" fmla="*/ 12 w 29"/>
                <a:gd name="T17" fmla="*/ 36 h 52"/>
                <a:gd name="T18" fmla="*/ 0 w 29"/>
                <a:gd name="T19" fmla="*/ 19 h 52"/>
                <a:gd name="T20" fmla="*/ 13 w 29"/>
                <a:gd name="T21" fmla="*/ 0 h 52"/>
                <a:gd name="T22" fmla="*/ 24 w 29"/>
                <a:gd name="T23" fmla="*/ 4 h 52"/>
                <a:gd name="T24" fmla="*/ 24 w 29"/>
                <a:gd name="T25" fmla="*/ 1 h 52"/>
                <a:gd name="T26" fmla="*/ 29 w 29"/>
                <a:gd name="T27" fmla="*/ 1 h 52"/>
                <a:gd name="T28" fmla="*/ 29 w 29"/>
                <a:gd name="T29" fmla="*/ 34 h 52"/>
                <a:gd name="T30" fmla="*/ 25 w 29"/>
                <a:gd name="T31" fmla="*/ 49 h 52"/>
                <a:gd name="T32" fmla="*/ 24 w 29"/>
                <a:gd name="T33" fmla="*/ 8 h 52"/>
                <a:gd name="T34" fmla="*/ 14 w 29"/>
                <a:gd name="T35" fmla="*/ 5 h 52"/>
                <a:gd name="T36" fmla="*/ 6 w 29"/>
                <a:gd name="T37" fmla="*/ 18 h 52"/>
                <a:gd name="T38" fmla="*/ 14 w 29"/>
                <a:gd name="T39" fmla="*/ 31 h 52"/>
                <a:gd name="T40" fmla="*/ 24 w 29"/>
                <a:gd name="T41" fmla="*/ 29 h 52"/>
                <a:gd name="T42" fmla="*/ 24 w 29"/>
                <a:gd name="T43" fmla="*/ 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9" h="52">
                  <a:moveTo>
                    <a:pt x="25" y="49"/>
                  </a:moveTo>
                  <a:cubicBezTo>
                    <a:pt x="22" y="51"/>
                    <a:pt x="19" y="52"/>
                    <a:pt x="15" y="52"/>
                  </a:cubicBezTo>
                  <a:cubicBezTo>
                    <a:pt x="12" y="52"/>
                    <a:pt x="9" y="52"/>
                    <a:pt x="3" y="50"/>
                  </a:cubicBezTo>
                  <a:cubicBezTo>
                    <a:pt x="3" y="47"/>
                    <a:pt x="3" y="47"/>
                    <a:pt x="3" y="47"/>
                  </a:cubicBezTo>
                  <a:cubicBezTo>
                    <a:pt x="8" y="47"/>
                    <a:pt x="10" y="47"/>
                    <a:pt x="13" y="47"/>
                  </a:cubicBezTo>
                  <a:cubicBezTo>
                    <a:pt x="18" y="47"/>
                    <a:pt x="21" y="46"/>
                    <a:pt x="22" y="44"/>
                  </a:cubicBezTo>
                  <a:cubicBezTo>
                    <a:pt x="23" y="42"/>
                    <a:pt x="24" y="40"/>
                    <a:pt x="24" y="35"/>
                  </a:cubicBezTo>
                  <a:cubicBezTo>
                    <a:pt x="24" y="32"/>
                    <a:pt x="24" y="32"/>
                    <a:pt x="24" y="32"/>
                  </a:cubicBezTo>
                  <a:cubicBezTo>
                    <a:pt x="19" y="35"/>
                    <a:pt x="15" y="36"/>
                    <a:pt x="12" y="36"/>
                  </a:cubicBezTo>
                  <a:cubicBezTo>
                    <a:pt x="4" y="36"/>
                    <a:pt x="0" y="30"/>
                    <a:pt x="0" y="19"/>
                  </a:cubicBezTo>
                  <a:cubicBezTo>
                    <a:pt x="0" y="8"/>
                    <a:pt x="5" y="0"/>
                    <a:pt x="13" y="0"/>
                  </a:cubicBezTo>
                  <a:cubicBezTo>
                    <a:pt x="17" y="0"/>
                    <a:pt x="20" y="2"/>
                    <a:pt x="24" y="4"/>
                  </a:cubicBezTo>
                  <a:cubicBezTo>
                    <a:pt x="24" y="1"/>
                    <a:pt x="24" y="1"/>
                    <a:pt x="24" y="1"/>
                  </a:cubicBezTo>
                  <a:cubicBezTo>
                    <a:pt x="29" y="1"/>
                    <a:pt x="29" y="1"/>
                    <a:pt x="29" y="1"/>
                  </a:cubicBezTo>
                  <a:cubicBezTo>
                    <a:pt x="29" y="34"/>
                    <a:pt x="29" y="34"/>
                    <a:pt x="29" y="34"/>
                  </a:cubicBezTo>
                  <a:cubicBezTo>
                    <a:pt x="29" y="44"/>
                    <a:pt x="28" y="46"/>
                    <a:pt x="25" y="49"/>
                  </a:cubicBezTo>
                  <a:moveTo>
                    <a:pt x="24" y="8"/>
                  </a:moveTo>
                  <a:cubicBezTo>
                    <a:pt x="18" y="6"/>
                    <a:pt x="17" y="5"/>
                    <a:pt x="14" y="5"/>
                  </a:cubicBezTo>
                  <a:cubicBezTo>
                    <a:pt x="9" y="5"/>
                    <a:pt x="6" y="10"/>
                    <a:pt x="6" y="18"/>
                  </a:cubicBezTo>
                  <a:cubicBezTo>
                    <a:pt x="6" y="27"/>
                    <a:pt x="9" y="31"/>
                    <a:pt x="14" y="31"/>
                  </a:cubicBezTo>
                  <a:cubicBezTo>
                    <a:pt x="16" y="31"/>
                    <a:pt x="18" y="31"/>
                    <a:pt x="24" y="29"/>
                  </a:cubicBezTo>
                  <a:lnTo>
                    <a:pt x="24" y="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81" name="Freeform 28"/>
            <p:cNvSpPr>
              <a:spLocks/>
            </p:cNvSpPr>
            <p:nvPr userDrawn="1"/>
          </p:nvSpPr>
          <p:spPr bwMode="auto">
            <a:xfrm>
              <a:off x="-1397281" y="946852"/>
              <a:ext cx="63500" cy="104775"/>
            </a:xfrm>
            <a:custGeom>
              <a:avLst/>
              <a:gdLst>
                <a:gd name="T0" fmla="*/ 11 w 23"/>
                <a:gd name="T1" fmla="*/ 37 h 37"/>
                <a:gd name="T2" fmla="*/ 0 w 23"/>
                <a:gd name="T3" fmla="*/ 35 h 37"/>
                <a:gd name="T4" fmla="*/ 1 w 23"/>
                <a:gd name="T5" fmla="*/ 31 h 37"/>
                <a:gd name="T6" fmla="*/ 10 w 23"/>
                <a:gd name="T7" fmla="*/ 32 h 37"/>
                <a:gd name="T8" fmla="*/ 18 w 23"/>
                <a:gd name="T9" fmla="*/ 27 h 37"/>
                <a:gd name="T10" fmla="*/ 12 w 23"/>
                <a:gd name="T11" fmla="*/ 21 h 37"/>
                <a:gd name="T12" fmla="*/ 1 w 23"/>
                <a:gd name="T13" fmla="*/ 11 h 37"/>
                <a:gd name="T14" fmla="*/ 12 w 23"/>
                <a:gd name="T15" fmla="*/ 0 h 37"/>
                <a:gd name="T16" fmla="*/ 21 w 23"/>
                <a:gd name="T17" fmla="*/ 2 h 37"/>
                <a:gd name="T18" fmla="*/ 21 w 23"/>
                <a:gd name="T19" fmla="*/ 6 h 37"/>
                <a:gd name="T20" fmla="*/ 13 w 23"/>
                <a:gd name="T21" fmla="*/ 5 h 37"/>
                <a:gd name="T22" fmla="*/ 6 w 23"/>
                <a:gd name="T23" fmla="*/ 10 h 37"/>
                <a:gd name="T24" fmla="*/ 23 w 23"/>
                <a:gd name="T25" fmla="*/ 26 h 37"/>
                <a:gd name="T26" fmla="*/ 11 w 23"/>
                <a:gd name="T27"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 h="37">
                  <a:moveTo>
                    <a:pt x="11" y="37"/>
                  </a:moveTo>
                  <a:cubicBezTo>
                    <a:pt x="7" y="37"/>
                    <a:pt x="5" y="37"/>
                    <a:pt x="0" y="35"/>
                  </a:cubicBezTo>
                  <a:cubicBezTo>
                    <a:pt x="1" y="31"/>
                    <a:pt x="1" y="31"/>
                    <a:pt x="1" y="31"/>
                  </a:cubicBezTo>
                  <a:cubicBezTo>
                    <a:pt x="5" y="32"/>
                    <a:pt x="7" y="32"/>
                    <a:pt x="10" y="32"/>
                  </a:cubicBezTo>
                  <a:cubicBezTo>
                    <a:pt x="15" y="32"/>
                    <a:pt x="18" y="30"/>
                    <a:pt x="18" y="27"/>
                  </a:cubicBezTo>
                  <a:cubicBezTo>
                    <a:pt x="18" y="24"/>
                    <a:pt x="16" y="22"/>
                    <a:pt x="12" y="21"/>
                  </a:cubicBezTo>
                  <a:cubicBezTo>
                    <a:pt x="6" y="19"/>
                    <a:pt x="1" y="17"/>
                    <a:pt x="1" y="11"/>
                  </a:cubicBezTo>
                  <a:cubicBezTo>
                    <a:pt x="1" y="4"/>
                    <a:pt x="5" y="0"/>
                    <a:pt x="12" y="0"/>
                  </a:cubicBezTo>
                  <a:cubicBezTo>
                    <a:pt x="15" y="0"/>
                    <a:pt x="18" y="1"/>
                    <a:pt x="21" y="2"/>
                  </a:cubicBezTo>
                  <a:cubicBezTo>
                    <a:pt x="21" y="6"/>
                    <a:pt x="21" y="6"/>
                    <a:pt x="21" y="6"/>
                  </a:cubicBezTo>
                  <a:cubicBezTo>
                    <a:pt x="17" y="5"/>
                    <a:pt x="15" y="5"/>
                    <a:pt x="13" y="5"/>
                  </a:cubicBezTo>
                  <a:cubicBezTo>
                    <a:pt x="9" y="5"/>
                    <a:pt x="6" y="7"/>
                    <a:pt x="6" y="10"/>
                  </a:cubicBezTo>
                  <a:cubicBezTo>
                    <a:pt x="6" y="18"/>
                    <a:pt x="23" y="14"/>
                    <a:pt x="23" y="26"/>
                  </a:cubicBezTo>
                  <a:cubicBezTo>
                    <a:pt x="23" y="33"/>
                    <a:pt x="19" y="37"/>
                    <a:pt x="11" y="37"/>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82" name="Freeform 29"/>
            <p:cNvSpPr>
              <a:spLocks/>
            </p:cNvSpPr>
            <p:nvPr userDrawn="1"/>
          </p:nvSpPr>
          <p:spPr bwMode="auto">
            <a:xfrm>
              <a:off x="-1324256" y="924627"/>
              <a:ext cx="63500" cy="127000"/>
            </a:xfrm>
            <a:custGeom>
              <a:avLst/>
              <a:gdLst>
                <a:gd name="T0" fmla="*/ 13 w 23"/>
                <a:gd name="T1" fmla="*/ 45 h 45"/>
                <a:gd name="T2" fmla="*/ 7 w 23"/>
                <a:gd name="T3" fmla="*/ 42 h 45"/>
                <a:gd name="T4" fmla="*/ 6 w 23"/>
                <a:gd name="T5" fmla="*/ 35 h 45"/>
                <a:gd name="T6" fmla="*/ 6 w 23"/>
                <a:gd name="T7" fmla="*/ 13 h 45"/>
                <a:gd name="T8" fmla="*/ 0 w 23"/>
                <a:gd name="T9" fmla="*/ 13 h 45"/>
                <a:gd name="T10" fmla="*/ 0 w 23"/>
                <a:gd name="T11" fmla="*/ 10 h 45"/>
                <a:gd name="T12" fmla="*/ 6 w 23"/>
                <a:gd name="T13" fmla="*/ 9 h 45"/>
                <a:gd name="T14" fmla="*/ 6 w 23"/>
                <a:gd name="T15" fmla="*/ 0 h 45"/>
                <a:gd name="T16" fmla="*/ 12 w 23"/>
                <a:gd name="T17" fmla="*/ 0 h 45"/>
                <a:gd name="T18" fmla="*/ 12 w 23"/>
                <a:gd name="T19" fmla="*/ 9 h 45"/>
                <a:gd name="T20" fmla="*/ 21 w 23"/>
                <a:gd name="T21" fmla="*/ 9 h 45"/>
                <a:gd name="T22" fmla="*/ 21 w 23"/>
                <a:gd name="T23" fmla="*/ 13 h 45"/>
                <a:gd name="T24" fmla="*/ 12 w 23"/>
                <a:gd name="T25" fmla="*/ 13 h 45"/>
                <a:gd name="T26" fmla="*/ 12 w 23"/>
                <a:gd name="T27" fmla="*/ 32 h 45"/>
                <a:gd name="T28" fmla="*/ 12 w 23"/>
                <a:gd name="T29" fmla="*/ 39 h 45"/>
                <a:gd name="T30" fmla="*/ 15 w 23"/>
                <a:gd name="T31" fmla="*/ 40 h 45"/>
                <a:gd name="T32" fmla="*/ 22 w 23"/>
                <a:gd name="T33" fmla="*/ 39 h 45"/>
                <a:gd name="T34" fmla="*/ 23 w 23"/>
                <a:gd name="T35" fmla="*/ 43 h 45"/>
                <a:gd name="T36" fmla="*/ 13 w 23"/>
                <a:gd name="T37"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 h="45">
                  <a:moveTo>
                    <a:pt x="13" y="45"/>
                  </a:moveTo>
                  <a:cubicBezTo>
                    <a:pt x="10" y="45"/>
                    <a:pt x="8" y="44"/>
                    <a:pt x="7" y="42"/>
                  </a:cubicBezTo>
                  <a:cubicBezTo>
                    <a:pt x="6" y="40"/>
                    <a:pt x="6" y="39"/>
                    <a:pt x="6" y="35"/>
                  </a:cubicBezTo>
                  <a:cubicBezTo>
                    <a:pt x="6" y="13"/>
                    <a:pt x="6" y="13"/>
                    <a:pt x="6" y="13"/>
                  </a:cubicBezTo>
                  <a:cubicBezTo>
                    <a:pt x="0" y="13"/>
                    <a:pt x="0" y="13"/>
                    <a:pt x="0" y="13"/>
                  </a:cubicBezTo>
                  <a:cubicBezTo>
                    <a:pt x="0" y="10"/>
                    <a:pt x="0" y="10"/>
                    <a:pt x="0" y="10"/>
                  </a:cubicBezTo>
                  <a:cubicBezTo>
                    <a:pt x="6" y="9"/>
                    <a:pt x="6" y="9"/>
                    <a:pt x="6" y="9"/>
                  </a:cubicBezTo>
                  <a:cubicBezTo>
                    <a:pt x="6" y="0"/>
                    <a:pt x="6" y="0"/>
                    <a:pt x="6" y="0"/>
                  </a:cubicBezTo>
                  <a:cubicBezTo>
                    <a:pt x="12" y="0"/>
                    <a:pt x="12" y="0"/>
                    <a:pt x="12" y="0"/>
                  </a:cubicBezTo>
                  <a:cubicBezTo>
                    <a:pt x="12" y="9"/>
                    <a:pt x="12" y="9"/>
                    <a:pt x="12" y="9"/>
                  </a:cubicBezTo>
                  <a:cubicBezTo>
                    <a:pt x="21" y="9"/>
                    <a:pt x="21" y="9"/>
                    <a:pt x="21" y="9"/>
                  </a:cubicBezTo>
                  <a:cubicBezTo>
                    <a:pt x="21" y="13"/>
                    <a:pt x="21" y="13"/>
                    <a:pt x="21" y="13"/>
                  </a:cubicBezTo>
                  <a:cubicBezTo>
                    <a:pt x="12" y="13"/>
                    <a:pt x="12" y="13"/>
                    <a:pt x="12" y="13"/>
                  </a:cubicBezTo>
                  <a:cubicBezTo>
                    <a:pt x="12" y="32"/>
                    <a:pt x="12" y="32"/>
                    <a:pt x="12" y="32"/>
                  </a:cubicBezTo>
                  <a:cubicBezTo>
                    <a:pt x="12" y="38"/>
                    <a:pt x="12" y="38"/>
                    <a:pt x="12" y="39"/>
                  </a:cubicBezTo>
                  <a:cubicBezTo>
                    <a:pt x="13" y="40"/>
                    <a:pt x="14" y="40"/>
                    <a:pt x="15" y="40"/>
                  </a:cubicBezTo>
                  <a:cubicBezTo>
                    <a:pt x="17" y="40"/>
                    <a:pt x="19" y="40"/>
                    <a:pt x="22" y="39"/>
                  </a:cubicBezTo>
                  <a:cubicBezTo>
                    <a:pt x="23" y="43"/>
                    <a:pt x="23" y="43"/>
                    <a:pt x="23" y="43"/>
                  </a:cubicBezTo>
                  <a:cubicBezTo>
                    <a:pt x="19" y="44"/>
                    <a:pt x="16" y="45"/>
                    <a:pt x="13" y="45"/>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83" name="Freeform 30"/>
            <p:cNvSpPr>
              <a:spLocks noEditPoints="1"/>
            </p:cNvSpPr>
            <p:nvPr userDrawn="1"/>
          </p:nvSpPr>
          <p:spPr bwMode="auto">
            <a:xfrm>
              <a:off x="-1249643" y="946852"/>
              <a:ext cx="71437" cy="104775"/>
            </a:xfrm>
            <a:custGeom>
              <a:avLst/>
              <a:gdLst>
                <a:gd name="T0" fmla="*/ 20 w 25"/>
                <a:gd name="T1" fmla="*/ 36 h 37"/>
                <a:gd name="T2" fmla="*/ 20 w 25"/>
                <a:gd name="T3" fmla="*/ 33 h 37"/>
                <a:gd name="T4" fmla="*/ 9 w 25"/>
                <a:gd name="T5" fmla="*/ 37 h 37"/>
                <a:gd name="T6" fmla="*/ 0 w 25"/>
                <a:gd name="T7" fmla="*/ 26 h 37"/>
                <a:gd name="T8" fmla="*/ 7 w 25"/>
                <a:gd name="T9" fmla="*/ 16 h 37"/>
                <a:gd name="T10" fmla="*/ 20 w 25"/>
                <a:gd name="T11" fmla="*/ 15 h 37"/>
                <a:gd name="T12" fmla="*/ 20 w 25"/>
                <a:gd name="T13" fmla="*/ 14 h 37"/>
                <a:gd name="T14" fmla="*/ 13 w 25"/>
                <a:gd name="T15" fmla="*/ 5 h 37"/>
                <a:gd name="T16" fmla="*/ 3 w 25"/>
                <a:gd name="T17" fmla="*/ 7 h 37"/>
                <a:gd name="T18" fmla="*/ 2 w 25"/>
                <a:gd name="T19" fmla="*/ 3 h 37"/>
                <a:gd name="T20" fmla="*/ 16 w 25"/>
                <a:gd name="T21" fmla="*/ 0 h 37"/>
                <a:gd name="T22" fmla="*/ 23 w 25"/>
                <a:gd name="T23" fmla="*/ 3 h 37"/>
                <a:gd name="T24" fmla="*/ 25 w 25"/>
                <a:gd name="T25" fmla="*/ 14 h 37"/>
                <a:gd name="T26" fmla="*/ 25 w 25"/>
                <a:gd name="T27" fmla="*/ 36 h 37"/>
                <a:gd name="T28" fmla="*/ 20 w 25"/>
                <a:gd name="T29" fmla="*/ 36 h 37"/>
                <a:gd name="T30" fmla="*/ 20 w 25"/>
                <a:gd name="T31" fmla="*/ 19 h 37"/>
                <a:gd name="T32" fmla="*/ 6 w 25"/>
                <a:gd name="T33" fmla="*/ 26 h 37"/>
                <a:gd name="T34" fmla="*/ 11 w 25"/>
                <a:gd name="T35" fmla="*/ 32 h 37"/>
                <a:gd name="T36" fmla="*/ 20 w 25"/>
                <a:gd name="T37" fmla="*/ 30 h 37"/>
                <a:gd name="T38" fmla="*/ 20 w 25"/>
                <a:gd name="T39" fmla="*/ 19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5" h="37">
                  <a:moveTo>
                    <a:pt x="20" y="36"/>
                  </a:moveTo>
                  <a:cubicBezTo>
                    <a:pt x="20" y="33"/>
                    <a:pt x="20" y="33"/>
                    <a:pt x="20" y="33"/>
                  </a:cubicBezTo>
                  <a:cubicBezTo>
                    <a:pt x="15" y="36"/>
                    <a:pt x="12" y="37"/>
                    <a:pt x="9" y="37"/>
                  </a:cubicBezTo>
                  <a:cubicBezTo>
                    <a:pt x="5" y="37"/>
                    <a:pt x="0" y="34"/>
                    <a:pt x="0" y="26"/>
                  </a:cubicBezTo>
                  <a:cubicBezTo>
                    <a:pt x="0" y="20"/>
                    <a:pt x="3" y="17"/>
                    <a:pt x="7" y="16"/>
                  </a:cubicBezTo>
                  <a:cubicBezTo>
                    <a:pt x="9" y="15"/>
                    <a:pt x="13" y="15"/>
                    <a:pt x="20" y="15"/>
                  </a:cubicBezTo>
                  <a:cubicBezTo>
                    <a:pt x="20" y="14"/>
                    <a:pt x="20" y="14"/>
                    <a:pt x="20" y="14"/>
                  </a:cubicBezTo>
                  <a:cubicBezTo>
                    <a:pt x="20" y="8"/>
                    <a:pt x="20" y="5"/>
                    <a:pt x="13" y="5"/>
                  </a:cubicBezTo>
                  <a:cubicBezTo>
                    <a:pt x="11" y="5"/>
                    <a:pt x="7" y="6"/>
                    <a:pt x="3" y="7"/>
                  </a:cubicBezTo>
                  <a:cubicBezTo>
                    <a:pt x="2" y="3"/>
                    <a:pt x="2" y="3"/>
                    <a:pt x="2" y="3"/>
                  </a:cubicBezTo>
                  <a:cubicBezTo>
                    <a:pt x="8" y="1"/>
                    <a:pt x="12" y="0"/>
                    <a:pt x="16" y="0"/>
                  </a:cubicBezTo>
                  <a:cubicBezTo>
                    <a:pt x="19" y="0"/>
                    <a:pt x="22" y="1"/>
                    <a:pt x="23" y="3"/>
                  </a:cubicBezTo>
                  <a:cubicBezTo>
                    <a:pt x="25" y="5"/>
                    <a:pt x="25" y="7"/>
                    <a:pt x="25" y="14"/>
                  </a:cubicBezTo>
                  <a:cubicBezTo>
                    <a:pt x="25" y="36"/>
                    <a:pt x="25" y="36"/>
                    <a:pt x="25" y="36"/>
                  </a:cubicBezTo>
                  <a:lnTo>
                    <a:pt x="20" y="36"/>
                  </a:lnTo>
                  <a:close/>
                  <a:moveTo>
                    <a:pt x="20" y="19"/>
                  </a:moveTo>
                  <a:cubicBezTo>
                    <a:pt x="8" y="20"/>
                    <a:pt x="6" y="21"/>
                    <a:pt x="6" y="26"/>
                  </a:cubicBezTo>
                  <a:cubicBezTo>
                    <a:pt x="6" y="30"/>
                    <a:pt x="8" y="32"/>
                    <a:pt x="11" y="32"/>
                  </a:cubicBezTo>
                  <a:cubicBezTo>
                    <a:pt x="14" y="32"/>
                    <a:pt x="20" y="30"/>
                    <a:pt x="20" y="30"/>
                  </a:cubicBezTo>
                  <a:lnTo>
                    <a:pt x="20" y="1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84" name="Freeform 31"/>
            <p:cNvSpPr>
              <a:spLocks/>
            </p:cNvSpPr>
            <p:nvPr userDrawn="1"/>
          </p:nvSpPr>
          <p:spPr bwMode="auto">
            <a:xfrm>
              <a:off x="-1148043" y="946852"/>
              <a:ext cx="76200" cy="101600"/>
            </a:xfrm>
            <a:custGeom>
              <a:avLst/>
              <a:gdLst>
                <a:gd name="T0" fmla="*/ 21 w 27"/>
                <a:gd name="T1" fmla="*/ 36 h 36"/>
                <a:gd name="T2" fmla="*/ 21 w 27"/>
                <a:gd name="T3" fmla="*/ 15 h 36"/>
                <a:gd name="T4" fmla="*/ 15 w 27"/>
                <a:gd name="T5" fmla="*/ 5 h 36"/>
                <a:gd name="T6" fmla="*/ 5 w 27"/>
                <a:gd name="T7" fmla="*/ 7 h 36"/>
                <a:gd name="T8" fmla="*/ 5 w 27"/>
                <a:gd name="T9" fmla="*/ 36 h 36"/>
                <a:gd name="T10" fmla="*/ 0 w 27"/>
                <a:gd name="T11" fmla="*/ 36 h 36"/>
                <a:gd name="T12" fmla="*/ 0 w 27"/>
                <a:gd name="T13" fmla="*/ 1 h 36"/>
                <a:gd name="T14" fmla="*/ 5 w 27"/>
                <a:gd name="T15" fmla="*/ 1 h 36"/>
                <a:gd name="T16" fmla="*/ 5 w 27"/>
                <a:gd name="T17" fmla="*/ 4 h 36"/>
                <a:gd name="T18" fmla="*/ 17 w 27"/>
                <a:gd name="T19" fmla="*/ 0 h 36"/>
                <a:gd name="T20" fmla="*/ 25 w 27"/>
                <a:gd name="T21" fmla="*/ 4 h 36"/>
                <a:gd name="T22" fmla="*/ 27 w 27"/>
                <a:gd name="T23" fmla="*/ 13 h 36"/>
                <a:gd name="T24" fmla="*/ 27 w 27"/>
                <a:gd name="T25" fmla="*/ 36 h 36"/>
                <a:gd name="T26" fmla="*/ 21 w 27"/>
                <a:gd name="T27"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 h="36">
                  <a:moveTo>
                    <a:pt x="21" y="36"/>
                  </a:moveTo>
                  <a:cubicBezTo>
                    <a:pt x="21" y="15"/>
                    <a:pt x="21" y="15"/>
                    <a:pt x="21" y="15"/>
                  </a:cubicBezTo>
                  <a:cubicBezTo>
                    <a:pt x="21" y="10"/>
                    <a:pt x="22" y="5"/>
                    <a:pt x="15" y="5"/>
                  </a:cubicBezTo>
                  <a:cubicBezTo>
                    <a:pt x="12" y="5"/>
                    <a:pt x="9" y="6"/>
                    <a:pt x="5" y="7"/>
                  </a:cubicBezTo>
                  <a:cubicBezTo>
                    <a:pt x="5" y="36"/>
                    <a:pt x="5" y="36"/>
                    <a:pt x="5" y="36"/>
                  </a:cubicBezTo>
                  <a:cubicBezTo>
                    <a:pt x="0" y="36"/>
                    <a:pt x="0" y="36"/>
                    <a:pt x="0" y="36"/>
                  </a:cubicBezTo>
                  <a:cubicBezTo>
                    <a:pt x="0" y="1"/>
                    <a:pt x="0" y="1"/>
                    <a:pt x="0" y="1"/>
                  </a:cubicBezTo>
                  <a:cubicBezTo>
                    <a:pt x="5" y="1"/>
                    <a:pt x="5" y="1"/>
                    <a:pt x="5" y="1"/>
                  </a:cubicBezTo>
                  <a:cubicBezTo>
                    <a:pt x="5" y="4"/>
                    <a:pt x="5" y="4"/>
                    <a:pt x="5" y="4"/>
                  </a:cubicBezTo>
                  <a:cubicBezTo>
                    <a:pt x="10" y="2"/>
                    <a:pt x="14" y="0"/>
                    <a:pt x="17" y="0"/>
                  </a:cubicBezTo>
                  <a:cubicBezTo>
                    <a:pt x="21" y="0"/>
                    <a:pt x="23" y="2"/>
                    <a:pt x="25" y="4"/>
                  </a:cubicBezTo>
                  <a:cubicBezTo>
                    <a:pt x="27" y="6"/>
                    <a:pt x="27" y="7"/>
                    <a:pt x="27" y="13"/>
                  </a:cubicBezTo>
                  <a:cubicBezTo>
                    <a:pt x="27" y="36"/>
                    <a:pt x="27" y="36"/>
                    <a:pt x="27" y="36"/>
                  </a:cubicBezTo>
                  <a:lnTo>
                    <a:pt x="21" y="36"/>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85" name="Freeform 32"/>
            <p:cNvSpPr>
              <a:spLocks noEditPoints="1"/>
            </p:cNvSpPr>
            <p:nvPr userDrawn="1"/>
          </p:nvSpPr>
          <p:spPr bwMode="auto">
            <a:xfrm>
              <a:off x="-1049618" y="899227"/>
              <a:ext cx="80962" cy="152400"/>
            </a:xfrm>
            <a:custGeom>
              <a:avLst/>
              <a:gdLst>
                <a:gd name="T0" fmla="*/ 24 w 29"/>
                <a:gd name="T1" fmla="*/ 53 h 54"/>
                <a:gd name="T2" fmla="*/ 24 w 29"/>
                <a:gd name="T3" fmla="*/ 50 h 54"/>
                <a:gd name="T4" fmla="*/ 12 w 29"/>
                <a:gd name="T5" fmla="*/ 54 h 54"/>
                <a:gd name="T6" fmla="*/ 0 w 29"/>
                <a:gd name="T7" fmla="*/ 36 h 54"/>
                <a:gd name="T8" fmla="*/ 13 w 29"/>
                <a:gd name="T9" fmla="*/ 17 h 54"/>
                <a:gd name="T10" fmla="*/ 24 w 29"/>
                <a:gd name="T11" fmla="*/ 21 h 54"/>
                <a:gd name="T12" fmla="*/ 24 w 29"/>
                <a:gd name="T13" fmla="*/ 0 h 54"/>
                <a:gd name="T14" fmla="*/ 29 w 29"/>
                <a:gd name="T15" fmla="*/ 0 h 54"/>
                <a:gd name="T16" fmla="*/ 29 w 29"/>
                <a:gd name="T17" fmla="*/ 53 h 54"/>
                <a:gd name="T18" fmla="*/ 24 w 29"/>
                <a:gd name="T19" fmla="*/ 53 h 54"/>
                <a:gd name="T20" fmla="*/ 24 w 29"/>
                <a:gd name="T21" fmla="*/ 25 h 54"/>
                <a:gd name="T22" fmla="*/ 14 w 29"/>
                <a:gd name="T23" fmla="*/ 22 h 54"/>
                <a:gd name="T24" fmla="*/ 6 w 29"/>
                <a:gd name="T25" fmla="*/ 35 h 54"/>
                <a:gd name="T26" fmla="*/ 14 w 29"/>
                <a:gd name="T27" fmla="*/ 49 h 54"/>
                <a:gd name="T28" fmla="*/ 24 w 29"/>
                <a:gd name="T29" fmla="*/ 47 h 54"/>
                <a:gd name="T30" fmla="*/ 24 w 29"/>
                <a:gd name="T31" fmla="*/ 25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 h="54">
                  <a:moveTo>
                    <a:pt x="24" y="53"/>
                  </a:moveTo>
                  <a:cubicBezTo>
                    <a:pt x="24" y="50"/>
                    <a:pt x="24" y="50"/>
                    <a:pt x="24" y="50"/>
                  </a:cubicBezTo>
                  <a:cubicBezTo>
                    <a:pt x="19" y="53"/>
                    <a:pt x="15" y="54"/>
                    <a:pt x="12" y="54"/>
                  </a:cubicBezTo>
                  <a:cubicBezTo>
                    <a:pt x="4" y="54"/>
                    <a:pt x="0" y="47"/>
                    <a:pt x="0" y="36"/>
                  </a:cubicBezTo>
                  <a:cubicBezTo>
                    <a:pt x="0" y="25"/>
                    <a:pt x="5" y="17"/>
                    <a:pt x="13" y="17"/>
                  </a:cubicBezTo>
                  <a:cubicBezTo>
                    <a:pt x="17" y="17"/>
                    <a:pt x="20" y="19"/>
                    <a:pt x="24" y="21"/>
                  </a:cubicBezTo>
                  <a:cubicBezTo>
                    <a:pt x="24" y="0"/>
                    <a:pt x="24" y="0"/>
                    <a:pt x="24" y="0"/>
                  </a:cubicBezTo>
                  <a:cubicBezTo>
                    <a:pt x="29" y="0"/>
                    <a:pt x="29" y="0"/>
                    <a:pt x="29" y="0"/>
                  </a:cubicBezTo>
                  <a:cubicBezTo>
                    <a:pt x="29" y="53"/>
                    <a:pt x="29" y="53"/>
                    <a:pt x="29" y="53"/>
                  </a:cubicBezTo>
                  <a:lnTo>
                    <a:pt x="24" y="53"/>
                  </a:lnTo>
                  <a:close/>
                  <a:moveTo>
                    <a:pt x="24" y="25"/>
                  </a:moveTo>
                  <a:cubicBezTo>
                    <a:pt x="18" y="23"/>
                    <a:pt x="17" y="22"/>
                    <a:pt x="14" y="22"/>
                  </a:cubicBezTo>
                  <a:cubicBezTo>
                    <a:pt x="9" y="22"/>
                    <a:pt x="6" y="27"/>
                    <a:pt x="6" y="35"/>
                  </a:cubicBezTo>
                  <a:cubicBezTo>
                    <a:pt x="6" y="45"/>
                    <a:pt x="8" y="49"/>
                    <a:pt x="14" y="49"/>
                  </a:cubicBezTo>
                  <a:cubicBezTo>
                    <a:pt x="16" y="49"/>
                    <a:pt x="19" y="49"/>
                    <a:pt x="24" y="47"/>
                  </a:cubicBezTo>
                  <a:lnTo>
                    <a:pt x="24" y="2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86" name="Freeform 33"/>
            <p:cNvSpPr>
              <a:spLocks noEditPoints="1"/>
            </p:cNvSpPr>
            <p:nvPr userDrawn="1"/>
          </p:nvSpPr>
          <p:spPr bwMode="auto">
            <a:xfrm>
              <a:off x="-943256" y="946852"/>
              <a:ext cx="69850" cy="104775"/>
            </a:xfrm>
            <a:custGeom>
              <a:avLst/>
              <a:gdLst>
                <a:gd name="T0" fmla="*/ 19 w 25"/>
                <a:gd name="T1" fmla="*/ 36 h 37"/>
                <a:gd name="T2" fmla="*/ 19 w 25"/>
                <a:gd name="T3" fmla="*/ 33 h 37"/>
                <a:gd name="T4" fmla="*/ 9 w 25"/>
                <a:gd name="T5" fmla="*/ 37 h 37"/>
                <a:gd name="T6" fmla="*/ 0 w 25"/>
                <a:gd name="T7" fmla="*/ 26 h 37"/>
                <a:gd name="T8" fmla="*/ 6 w 25"/>
                <a:gd name="T9" fmla="*/ 16 h 37"/>
                <a:gd name="T10" fmla="*/ 19 w 25"/>
                <a:gd name="T11" fmla="*/ 15 h 37"/>
                <a:gd name="T12" fmla="*/ 19 w 25"/>
                <a:gd name="T13" fmla="*/ 14 h 37"/>
                <a:gd name="T14" fmla="*/ 13 w 25"/>
                <a:gd name="T15" fmla="*/ 5 h 37"/>
                <a:gd name="T16" fmla="*/ 2 w 25"/>
                <a:gd name="T17" fmla="*/ 7 h 37"/>
                <a:gd name="T18" fmla="*/ 2 w 25"/>
                <a:gd name="T19" fmla="*/ 3 h 37"/>
                <a:gd name="T20" fmla="*/ 15 w 25"/>
                <a:gd name="T21" fmla="*/ 0 h 37"/>
                <a:gd name="T22" fmla="*/ 23 w 25"/>
                <a:gd name="T23" fmla="*/ 3 h 37"/>
                <a:gd name="T24" fmla="*/ 25 w 25"/>
                <a:gd name="T25" fmla="*/ 14 h 37"/>
                <a:gd name="T26" fmla="*/ 25 w 25"/>
                <a:gd name="T27" fmla="*/ 36 h 37"/>
                <a:gd name="T28" fmla="*/ 19 w 25"/>
                <a:gd name="T29" fmla="*/ 36 h 37"/>
                <a:gd name="T30" fmla="*/ 19 w 25"/>
                <a:gd name="T31" fmla="*/ 19 h 37"/>
                <a:gd name="T32" fmla="*/ 5 w 25"/>
                <a:gd name="T33" fmla="*/ 26 h 37"/>
                <a:gd name="T34" fmla="*/ 10 w 25"/>
                <a:gd name="T35" fmla="*/ 32 h 37"/>
                <a:gd name="T36" fmla="*/ 19 w 25"/>
                <a:gd name="T37" fmla="*/ 30 h 37"/>
                <a:gd name="T38" fmla="*/ 19 w 25"/>
                <a:gd name="T39" fmla="*/ 19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5" h="37">
                  <a:moveTo>
                    <a:pt x="19" y="36"/>
                  </a:moveTo>
                  <a:cubicBezTo>
                    <a:pt x="19" y="33"/>
                    <a:pt x="19" y="33"/>
                    <a:pt x="19" y="33"/>
                  </a:cubicBezTo>
                  <a:cubicBezTo>
                    <a:pt x="15" y="36"/>
                    <a:pt x="12" y="37"/>
                    <a:pt x="9" y="37"/>
                  </a:cubicBezTo>
                  <a:cubicBezTo>
                    <a:pt x="4" y="37"/>
                    <a:pt x="0" y="34"/>
                    <a:pt x="0" y="26"/>
                  </a:cubicBezTo>
                  <a:cubicBezTo>
                    <a:pt x="0" y="20"/>
                    <a:pt x="2" y="17"/>
                    <a:pt x="6" y="16"/>
                  </a:cubicBezTo>
                  <a:cubicBezTo>
                    <a:pt x="9" y="15"/>
                    <a:pt x="12" y="15"/>
                    <a:pt x="19" y="15"/>
                  </a:cubicBezTo>
                  <a:cubicBezTo>
                    <a:pt x="19" y="14"/>
                    <a:pt x="19" y="14"/>
                    <a:pt x="19" y="14"/>
                  </a:cubicBezTo>
                  <a:cubicBezTo>
                    <a:pt x="19" y="8"/>
                    <a:pt x="20" y="5"/>
                    <a:pt x="13" y="5"/>
                  </a:cubicBezTo>
                  <a:cubicBezTo>
                    <a:pt x="10" y="5"/>
                    <a:pt x="7" y="6"/>
                    <a:pt x="2" y="7"/>
                  </a:cubicBezTo>
                  <a:cubicBezTo>
                    <a:pt x="2" y="3"/>
                    <a:pt x="2" y="3"/>
                    <a:pt x="2" y="3"/>
                  </a:cubicBezTo>
                  <a:cubicBezTo>
                    <a:pt x="7" y="1"/>
                    <a:pt x="11" y="0"/>
                    <a:pt x="15" y="0"/>
                  </a:cubicBezTo>
                  <a:cubicBezTo>
                    <a:pt x="19" y="0"/>
                    <a:pt x="21" y="1"/>
                    <a:pt x="23" y="3"/>
                  </a:cubicBezTo>
                  <a:cubicBezTo>
                    <a:pt x="24" y="5"/>
                    <a:pt x="25" y="7"/>
                    <a:pt x="25" y="14"/>
                  </a:cubicBezTo>
                  <a:cubicBezTo>
                    <a:pt x="25" y="36"/>
                    <a:pt x="25" y="36"/>
                    <a:pt x="25" y="36"/>
                  </a:cubicBezTo>
                  <a:lnTo>
                    <a:pt x="19" y="36"/>
                  </a:lnTo>
                  <a:close/>
                  <a:moveTo>
                    <a:pt x="19" y="19"/>
                  </a:moveTo>
                  <a:cubicBezTo>
                    <a:pt x="8" y="20"/>
                    <a:pt x="5" y="21"/>
                    <a:pt x="5" y="26"/>
                  </a:cubicBezTo>
                  <a:cubicBezTo>
                    <a:pt x="5" y="30"/>
                    <a:pt x="7" y="32"/>
                    <a:pt x="10" y="32"/>
                  </a:cubicBezTo>
                  <a:cubicBezTo>
                    <a:pt x="13" y="32"/>
                    <a:pt x="19" y="30"/>
                    <a:pt x="19" y="30"/>
                  </a:cubicBezTo>
                  <a:lnTo>
                    <a:pt x="19" y="1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87" name="Freeform 34"/>
            <p:cNvSpPr>
              <a:spLocks/>
            </p:cNvSpPr>
            <p:nvPr userDrawn="1"/>
          </p:nvSpPr>
          <p:spPr bwMode="auto">
            <a:xfrm>
              <a:off x="-844831" y="950027"/>
              <a:ext cx="47625" cy="98425"/>
            </a:xfrm>
            <a:custGeom>
              <a:avLst/>
              <a:gdLst>
                <a:gd name="T0" fmla="*/ 15 w 17"/>
                <a:gd name="T1" fmla="*/ 5 h 35"/>
                <a:gd name="T2" fmla="*/ 6 w 17"/>
                <a:gd name="T3" fmla="*/ 7 h 35"/>
                <a:gd name="T4" fmla="*/ 6 w 17"/>
                <a:gd name="T5" fmla="*/ 35 h 35"/>
                <a:gd name="T6" fmla="*/ 0 w 17"/>
                <a:gd name="T7" fmla="*/ 35 h 35"/>
                <a:gd name="T8" fmla="*/ 0 w 17"/>
                <a:gd name="T9" fmla="*/ 0 h 35"/>
                <a:gd name="T10" fmla="*/ 5 w 17"/>
                <a:gd name="T11" fmla="*/ 0 h 35"/>
                <a:gd name="T12" fmla="*/ 5 w 17"/>
                <a:gd name="T13" fmla="*/ 3 h 35"/>
                <a:gd name="T14" fmla="*/ 15 w 17"/>
                <a:gd name="T15" fmla="*/ 0 h 35"/>
                <a:gd name="T16" fmla="*/ 17 w 17"/>
                <a:gd name="T17" fmla="*/ 0 h 35"/>
                <a:gd name="T18" fmla="*/ 17 w 17"/>
                <a:gd name="T19" fmla="*/ 5 h 35"/>
                <a:gd name="T20" fmla="*/ 15 w 17"/>
                <a:gd name="T21" fmla="*/ 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 h="35">
                  <a:moveTo>
                    <a:pt x="15" y="5"/>
                  </a:moveTo>
                  <a:cubicBezTo>
                    <a:pt x="12" y="5"/>
                    <a:pt x="9" y="5"/>
                    <a:pt x="6" y="7"/>
                  </a:cubicBezTo>
                  <a:cubicBezTo>
                    <a:pt x="6" y="35"/>
                    <a:pt x="6" y="35"/>
                    <a:pt x="6" y="35"/>
                  </a:cubicBezTo>
                  <a:cubicBezTo>
                    <a:pt x="0" y="35"/>
                    <a:pt x="0" y="35"/>
                    <a:pt x="0" y="35"/>
                  </a:cubicBezTo>
                  <a:cubicBezTo>
                    <a:pt x="0" y="0"/>
                    <a:pt x="0" y="0"/>
                    <a:pt x="0" y="0"/>
                  </a:cubicBezTo>
                  <a:cubicBezTo>
                    <a:pt x="5" y="0"/>
                    <a:pt x="5" y="0"/>
                    <a:pt x="5" y="0"/>
                  </a:cubicBezTo>
                  <a:cubicBezTo>
                    <a:pt x="5" y="3"/>
                    <a:pt x="5" y="3"/>
                    <a:pt x="5" y="3"/>
                  </a:cubicBezTo>
                  <a:cubicBezTo>
                    <a:pt x="9" y="1"/>
                    <a:pt x="12" y="0"/>
                    <a:pt x="15" y="0"/>
                  </a:cubicBezTo>
                  <a:cubicBezTo>
                    <a:pt x="15" y="0"/>
                    <a:pt x="16" y="0"/>
                    <a:pt x="17" y="0"/>
                  </a:cubicBezTo>
                  <a:cubicBezTo>
                    <a:pt x="17" y="5"/>
                    <a:pt x="17" y="5"/>
                    <a:pt x="17" y="5"/>
                  </a:cubicBezTo>
                  <a:cubicBezTo>
                    <a:pt x="16" y="5"/>
                    <a:pt x="15" y="5"/>
                    <a:pt x="15" y="5"/>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88" name="Freeform 35"/>
            <p:cNvSpPr>
              <a:spLocks noEditPoints="1"/>
            </p:cNvSpPr>
            <p:nvPr userDrawn="1"/>
          </p:nvSpPr>
          <p:spPr bwMode="auto">
            <a:xfrm>
              <a:off x="-790856" y="899227"/>
              <a:ext cx="80962" cy="152400"/>
            </a:xfrm>
            <a:custGeom>
              <a:avLst/>
              <a:gdLst>
                <a:gd name="T0" fmla="*/ 24 w 29"/>
                <a:gd name="T1" fmla="*/ 53 h 54"/>
                <a:gd name="T2" fmla="*/ 24 w 29"/>
                <a:gd name="T3" fmla="*/ 50 h 54"/>
                <a:gd name="T4" fmla="*/ 12 w 29"/>
                <a:gd name="T5" fmla="*/ 54 h 54"/>
                <a:gd name="T6" fmla="*/ 0 w 29"/>
                <a:gd name="T7" fmla="*/ 36 h 54"/>
                <a:gd name="T8" fmla="*/ 13 w 29"/>
                <a:gd name="T9" fmla="*/ 17 h 54"/>
                <a:gd name="T10" fmla="*/ 24 w 29"/>
                <a:gd name="T11" fmla="*/ 21 h 54"/>
                <a:gd name="T12" fmla="*/ 24 w 29"/>
                <a:gd name="T13" fmla="*/ 0 h 54"/>
                <a:gd name="T14" fmla="*/ 29 w 29"/>
                <a:gd name="T15" fmla="*/ 0 h 54"/>
                <a:gd name="T16" fmla="*/ 29 w 29"/>
                <a:gd name="T17" fmla="*/ 53 h 54"/>
                <a:gd name="T18" fmla="*/ 24 w 29"/>
                <a:gd name="T19" fmla="*/ 53 h 54"/>
                <a:gd name="T20" fmla="*/ 24 w 29"/>
                <a:gd name="T21" fmla="*/ 25 h 54"/>
                <a:gd name="T22" fmla="*/ 14 w 29"/>
                <a:gd name="T23" fmla="*/ 22 h 54"/>
                <a:gd name="T24" fmla="*/ 6 w 29"/>
                <a:gd name="T25" fmla="*/ 35 h 54"/>
                <a:gd name="T26" fmla="*/ 14 w 29"/>
                <a:gd name="T27" fmla="*/ 49 h 54"/>
                <a:gd name="T28" fmla="*/ 24 w 29"/>
                <a:gd name="T29" fmla="*/ 47 h 54"/>
                <a:gd name="T30" fmla="*/ 24 w 29"/>
                <a:gd name="T31" fmla="*/ 25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 h="54">
                  <a:moveTo>
                    <a:pt x="24" y="53"/>
                  </a:moveTo>
                  <a:cubicBezTo>
                    <a:pt x="24" y="50"/>
                    <a:pt x="24" y="50"/>
                    <a:pt x="24" y="50"/>
                  </a:cubicBezTo>
                  <a:cubicBezTo>
                    <a:pt x="20" y="53"/>
                    <a:pt x="15" y="54"/>
                    <a:pt x="12" y="54"/>
                  </a:cubicBezTo>
                  <a:cubicBezTo>
                    <a:pt x="5" y="54"/>
                    <a:pt x="0" y="47"/>
                    <a:pt x="0" y="36"/>
                  </a:cubicBezTo>
                  <a:cubicBezTo>
                    <a:pt x="0" y="25"/>
                    <a:pt x="5" y="17"/>
                    <a:pt x="13" y="17"/>
                  </a:cubicBezTo>
                  <a:cubicBezTo>
                    <a:pt x="17" y="17"/>
                    <a:pt x="21" y="19"/>
                    <a:pt x="24" y="21"/>
                  </a:cubicBezTo>
                  <a:cubicBezTo>
                    <a:pt x="24" y="0"/>
                    <a:pt x="24" y="0"/>
                    <a:pt x="24" y="0"/>
                  </a:cubicBezTo>
                  <a:cubicBezTo>
                    <a:pt x="29" y="0"/>
                    <a:pt x="29" y="0"/>
                    <a:pt x="29" y="0"/>
                  </a:cubicBezTo>
                  <a:cubicBezTo>
                    <a:pt x="29" y="53"/>
                    <a:pt x="29" y="53"/>
                    <a:pt x="29" y="53"/>
                  </a:cubicBezTo>
                  <a:lnTo>
                    <a:pt x="24" y="53"/>
                  </a:lnTo>
                  <a:close/>
                  <a:moveTo>
                    <a:pt x="24" y="25"/>
                  </a:moveTo>
                  <a:cubicBezTo>
                    <a:pt x="19" y="23"/>
                    <a:pt x="17" y="22"/>
                    <a:pt x="14" y="22"/>
                  </a:cubicBezTo>
                  <a:cubicBezTo>
                    <a:pt x="9" y="22"/>
                    <a:pt x="6" y="27"/>
                    <a:pt x="6" y="35"/>
                  </a:cubicBezTo>
                  <a:cubicBezTo>
                    <a:pt x="6" y="45"/>
                    <a:pt x="9" y="49"/>
                    <a:pt x="14" y="49"/>
                  </a:cubicBezTo>
                  <a:cubicBezTo>
                    <a:pt x="16" y="49"/>
                    <a:pt x="19" y="49"/>
                    <a:pt x="24" y="47"/>
                  </a:cubicBezTo>
                  <a:lnTo>
                    <a:pt x="24" y="2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89" name="Freeform 36"/>
            <p:cNvSpPr>
              <a:spLocks/>
            </p:cNvSpPr>
            <p:nvPr userDrawn="1"/>
          </p:nvSpPr>
          <p:spPr bwMode="auto">
            <a:xfrm>
              <a:off x="-687668" y="946852"/>
              <a:ext cx="65087" cy="104775"/>
            </a:xfrm>
            <a:custGeom>
              <a:avLst/>
              <a:gdLst>
                <a:gd name="T0" fmla="*/ 11 w 23"/>
                <a:gd name="T1" fmla="*/ 37 h 37"/>
                <a:gd name="T2" fmla="*/ 0 w 23"/>
                <a:gd name="T3" fmla="*/ 35 h 37"/>
                <a:gd name="T4" fmla="*/ 1 w 23"/>
                <a:gd name="T5" fmla="*/ 31 h 37"/>
                <a:gd name="T6" fmla="*/ 9 w 23"/>
                <a:gd name="T7" fmla="*/ 32 h 37"/>
                <a:gd name="T8" fmla="*/ 17 w 23"/>
                <a:gd name="T9" fmla="*/ 27 h 37"/>
                <a:gd name="T10" fmla="*/ 11 w 23"/>
                <a:gd name="T11" fmla="*/ 21 h 37"/>
                <a:gd name="T12" fmla="*/ 0 w 23"/>
                <a:gd name="T13" fmla="*/ 11 h 37"/>
                <a:gd name="T14" fmla="*/ 12 w 23"/>
                <a:gd name="T15" fmla="*/ 0 h 37"/>
                <a:gd name="T16" fmla="*/ 21 w 23"/>
                <a:gd name="T17" fmla="*/ 2 h 37"/>
                <a:gd name="T18" fmla="*/ 20 w 23"/>
                <a:gd name="T19" fmla="*/ 6 h 37"/>
                <a:gd name="T20" fmla="*/ 12 w 23"/>
                <a:gd name="T21" fmla="*/ 5 h 37"/>
                <a:gd name="T22" fmla="*/ 6 w 23"/>
                <a:gd name="T23" fmla="*/ 10 h 37"/>
                <a:gd name="T24" fmla="*/ 23 w 23"/>
                <a:gd name="T25" fmla="*/ 26 h 37"/>
                <a:gd name="T26" fmla="*/ 11 w 23"/>
                <a:gd name="T27"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 h="37">
                  <a:moveTo>
                    <a:pt x="11" y="37"/>
                  </a:moveTo>
                  <a:cubicBezTo>
                    <a:pt x="7" y="37"/>
                    <a:pt x="4" y="37"/>
                    <a:pt x="0" y="35"/>
                  </a:cubicBezTo>
                  <a:cubicBezTo>
                    <a:pt x="1" y="31"/>
                    <a:pt x="1" y="31"/>
                    <a:pt x="1" y="31"/>
                  </a:cubicBezTo>
                  <a:cubicBezTo>
                    <a:pt x="5" y="32"/>
                    <a:pt x="7" y="32"/>
                    <a:pt x="9" y="32"/>
                  </a:cubicBezTo>
                  <a:cubicBezTo>
                    <a:pt x="14" y="32"/>
                    <a:pt x="17" y="30"/>
                    <a:pt x="17" y="27"/>
                  </a:cubicBezTo>
                  <a:cubicBezTo>
                    <a:pt x="17" y="24"/>
                    <a:pt x="16" y="22"/>
                    <a:pt x="11" y="21"/>
                  </a:cubicBezTo>
                  <a:cubicBezTo>
                    <a:pt x="5" y="19"/>
                    <a:pt x="0" y="17"/>
                    <a:pt x="0" y="11"/>
                  </a:cubicBezTo>
                  <a:cubicBezTo>
                    <a:pt x="0" y="4"/>
                    <a:pt x="5" y="0"/>
                    <a:pt x="12" y="0"/>
                  </a:cubicBezTo>
                  <a:cubicBezTo>
                    <a:pt x="14" y="0"/>
                    <a:pt x="18" y="1"/>
                    <a:pt x="21" y="2"/>
                  </a:cubicBezTo>
                  <a:cubicBezTo>
                    <a:pt x="20" y="6"/>
                    <a:pt x="20" y="6"/>
                    <a:pt x="20" y="6"/>
                  </a:cubicBezTo>
                  <a:cubicBezTo>
                    <a:pt x="17" y="5"/>
                    <a:pt x="14" y="5"/>
                    <a:pt x="12" y="5"/>
                  </a:cubicBezTo>
                  <a:cubicBezTo>
                    <a:pt x="8" y="5"/>
                    <a:pt x="6" y="7"/>
                    <a:pt x="6" y="10"/>
                  </a:cubicBezTo>
                  <a:cubicBezTo>
                    <a:pt x="6" y="18"/>
                    <a:pt x="23" y="14"/>
                    <a:pt x="23" y="26"/>
                  </a:cubicBezTo>
                  <a:cubicBezTo>
                    <a:pt x="23" y="33"/>
                    <a:pt x="18" y="37"/>
                    <a:pt x="11" y="37"/>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90" name="Freeform 37"/>
            <p:cNvSpPr>
              <a:spLocks noEditPoints="1"/>
            </p:cNvSpPr>
            <p:nvPr userDrawn="1"/>
          </p:nvSpPr>
          <p:spPr bwMode="auto">
            <a:xfrm>
              <a:off x="-1975131" y="1118302"/>
              <a:ext cx="19050" cy="141288"/>
            </a:xfrm>
            <a:custGeom>
              <a:avLst/>
              <a:gdLst>
                <a:gd name="T0" fmla="*/ 4 w 7"/>
                <a:gd name="T1" fmla="*/ 7 h 50"/>
                <a:gd name="T2" fmla="*/ 0 w 7"/>
                <a:gd name="T3" fmla="*/ 3 h 50"/>
                <a:gd name="T4" fmla="*/ 4 w 7"/>
                <a:gd name="T5" fmla="*/ 0 h 50"/>
                <a:gd name="T6" fmla="*/ 7 w 7"/>
                <a:gd name="T7" fmla="*/ 3 h 50"/>
                <a:gd name="T8" fmla="*/ 4 w 7"/>
                <a:gd name="T9" fmla="*/ 7 h 50"/>
                <a:gd name="T10" fmla="*/ 1 w 7"/>
                <a:gd name="T11" fmla="*/ 15 h 50"/>
                <a:gd name="T12" fmla="*/ 7 w 7"/>
                <a:gd name="T13" fmla="*/ 15 h 50"/>
                <a:gd name="T14" fmla="*/ 7 w 7"/>
                <a:gd name="T15" fmla="*/ 50 h 50"/>
                <a:gd name="T16" fmla="*/ 1 w 7"/>
                <a:gd name="T17" fmla="*/ 50 h 50"/>
                <a:gd name="T18" fmla="*/ 1 w 7"/>
                <a:gd name="T19" fmla="*/ 1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 h="50">
                  <a:moveTo>
                    <a:pt x="4" y="7"/>
                  </a:moveTo>
                  <a:cubicBezTo>
                    <a:pt x="2" y="7"/>
                    <a:pt x="0" y="6"/>
                    <a:pt x="0" y="3"/>
                  </a:cubicBezTo>
                  <a:cubicBezTo>
                    <a:pt x="0" y="2"/>
                    <a:pt x="2" y="0"/>
                    <a:pt x="4" y="0"/>
                  </a:cubicBezTo>
                  <a:cubicBezTo>
                    <a:pt x="6" y="0"/>
                    <a:pt x="7" y="1"/>
                    <a:pt x="7" y="3"/>
                  </a:cubicBezTo>
                  <a:cubicBezTo>
                    <a:pt x="7" y="5"/>
                    <a:pt x="6" y="7"/>
                    <a:pt x="4" y="7"/>
                  </a:cubicBezTo>
                  <a:moveTo>
                    <a:pt x="1" y="15"/>
                  </a:moveTo>
                  <a:cubicBezTo>
                    <a:pt x="7" y="15"/>
                    <a:pt x="7" y="15"/>
                    <a:pt x="7" y="15"/>
                  </a:cubicBezTo>
                  <a:cubicBezTo>
                    <a:pt x="7" y="50"/>
                    <a:pt x="7" y="50"/>
                    <a:pt x="7" y="50"/>
                  </a:cubicBezTo>
                  <a:cubicBezTo>
                    <a:pt x="1" y="50"/>
                    <a:pt x="1" y="50"/>
                    <a:pt x="1" y="50"/>
                  </a:cubicBezTo>
                  <a:lnTo>
                    <a:pt x="1" y="1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91" name="Freeform 38"/>
            <p:cNvSpPr>
              <a:spLocks/>
            </p:cNvSpPr>
            <p:nvPr userDrawn="1"/>
          </p:nvSpPr>
          <p:spPr bwMode="auto">
            <a:xfrm>
              <a:off x="-1927506" y="1157989"/>
              <a:ext cx="122237" cy="101600"/>
            </a:xfrm>
            <a:custGeom>
              <a:avLst/>
              <a:gdLst>
                <a:gd name="T0" fmla="*/ 39 w 44"/>
                <a:gd name="T1" fmla="*/ 36 h 36"/>
                <a:gd name="T2" fmla="*/ 39 w 44"/>
                <a:gd name="T3" fmla="*/ 14 h 36"/>
                <a:gd name="T4" fmla="*/ 34 w 44"/>
                <a:gd name="T5" fmla="*/ 5 h 36"/>
                <a:gd name="T6" fmla="*/ 25 w 44"/>
                <a:gd name="T7" fmla="*/ 7 h 36"/>
                <a:gd name="T8" fmla="*/ 25 w 44"/>
                <a:gd name="T9" fmla="*/ 13 h 36"/>
                <a:gd name="T10" fmla="*/ 25 w 44"/>
                <a:gd name="T11" fmla="*/ 36 h 36"/>
                <a:gd name="T12" fmla="*/ 19 w 44"/>
                <a:gd name="T13" fmla="*/ 36 h 36"/>
                <a:gd name="T14" fmla="*/ 19 w 44"/>
                <a:gd name="T15" fmla="*/ 14 h 36"/>
                <a:gd name="T16" fmla="*/ 14 w 44"/>
                <a:gd name="T17" fmla="*/ 5 h 36"/>
                <a:gd name="T18" fmla="*/ 6 w 44"/>
                <a:gd name="T19" fmla="*/ 7 h 36"/>
                <a:gd name="T20" fmla="*/ 6 w 44"/>
                <a:gd name="T21" fmla="*/ 36 h 36"/>
                <a:gd name="T22" fmla="*/ 0 w 44"/>
                <a:gd name="T23" fmla="*/ 36 h 36"/>
                <a:gd name="T24" fmla="*/ 0 w 44"/>
                <a:gd name="T25" fmla="*/ 1 h 36"/>
                <a:gd name="T26" fmla="*/ 6 w 44"/>
                <a:gd name="T27" fmla="*/ 1 h 36"/>
                <a:gd name="T28" fmla="*/ 6 w 44"/>
                <a:gd name="T29" fmla="*/ 4 h 36"/>
                <a:gd name="T30" fmla="*/ 17 w 44"/>
                <a:gd name="T31" fmla="*/ 0 h 36"/>
                <a:gd name="T32" fmla="*/ 24 w 44"/>
                <a:gd name="T33" fmla="*/ 4 h 36"/>
                <a:gd name="T34" fmla="*/ 36 w 44"/>
                <a:gd name="T35" fmla="*/ 0 h 36"/>
                <a:gd name="T36" fmla="*/ 44 w 44"/>
                <a:gd name="T37" fmla="*/ 13 h 36"/>
                <a:gd name="T38" fmla="*/ 44 w 44"/>
                <a:gd name="T39" fmla="*/ 36 h 36"/>
                <a:gd name="T40" fmla="*/ 39 w 44"/>
                <a:gd name="T41"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4" h="36">
                  <a:moveTo>
                    <a:pt x="39" y="36"/>
                  </a:moveTo>
                  <a:cubicBezTo>
                    <a:pt x="39" y="14"/>
                    <a:pt x="39" y="14"/>
                    <a:pt x="39" y="14"/>
                  </a:cubicBezTo>
                  <a:cubicBezTo>
                    <a:pt x="39" y="9"/>
                    <a:pt x="39" y="5"/>
                    <a:pt x="34" y="5"/>
                  </a:cubicBezTo>
                  <a:cubicBezTo>
                    <a:pt x="31" y="5"/>
                    <a:pt x="30" y="5"/>
                    <a:pt x="25" y="7"/>
                  </a:cubicBezTo>
                  <a:cubicBezTo>
                    <a:pt x="25" y="9"/>
                    <a:pt x="25" y="11"/>
                    <a:pt x="25" y="13"/>
                  </a:cubicBezTo>
                  <a:cubicBezTo>
                    <a:pt x="25" y="36"/>
                    <a:pt x="25" y="36"/>
                    <a:pt x="25" y="36"/>
                  </a:cubicBezTo>
                  <a:cubicBezTo>
                    <a:pt x="19" y="36"/>
                    <a:pt x="19" y="36"/>
                    <a:pt x="19" y="36"/>
                  </a:cubicBezTo>
                  <a:cubicBezTo>
                    <a:pt x="19" y="14"/>
                    <a:pt x="19" y="14"/>
                    <a:pt x="19" y="14"/>
                  </a:cubicBezTo>
                  <a:cubicBezTo>
                    <a:pt x="19" y="9"/>
                    <a:pt x="20" y="5"/>
                    <a:pt x="14" y="5"/>
                  </a:cubicBezTo>
                  <a:cubicBezTo>
                    <a:pt x="12" y="5"/>
                    <a:pt x="11" y="5"/>
                    <a:pt x="6" y="7"/>
                  </a:cubicBezTo>
                  <a:cubicBezTo>
                    <a:pt x="6" y="36"/>
                    <a:pt x="6" y="36"/>
                    <a:pt x="6" y="36"/>
                  </a:cubicBezTo>
                  <a:cubicBezTo>
                    <a:pt x="0" y="36"/>
                    <a:pt x="0" y="36"/>
                    <a:pt x="0" y="36"/>
                  </a:cubicBezTo>
                  <a:cubicBezTo>
                    <a:pt x="0" y="1"/>
                    <a:pt x="0" y="1"/>
                    <a:pt x="0" y="1"/>
                  </a:cubicBezTo>
                  <a:cubicBezTo>
                    <a:pt x="6" y="1"/>
                    <a:pt x="6" y="1"/>
                    <a:pt x="6" y="1"/>
                  </a:cubicBezTo>
                  <a:cubicBezTo>
                    <a:pt x="6" y="4"/>
                    <a:pt x="6" y="4"/>
                    <a:pt x="6" y="4"/>
                  </a:cubicBezTo>
                  <a:cubicBezTo>
                    <a:pt x="11" y="1"/>
                    <a:pt x="14" y="0"/>
                    <a:pt x="17" y="0"/>
                  </a:cubicBezTo>
                  <a:cubicBezTo>
                    <a:pt x="20" y="0"/>
                    <a:pt x="23" y="1"/>
                    <a:pt x="24" y="4"/>
                  </a:cubicBezTo>
                  <a:cubicBezTo>
                    <a:pt x="27" y="3"/>
                    <a:pt x="32" y="0"/>
                    <a:pt x="36" y="0"/>
                  </a:cubicBezTo>
                  <a:cubicBezTo>
                    <a:pt x="44" y="0"/>
                    <a:pt x="44" y="6"/>
                    <a:pt x="44" y="13"/>
                  </a:cubicBezTo>
                  <a:cubicBezTo>
                    <a:pt x="44" y="36"/>
                    <a:pt x="44" y="36"/>
                    <a:pt x="44" y="36"/>
                  </a:cubicBezTo>
                  <a:lnTo>
                    <a:pt x="39" y="36"/>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92" name="Freeform 39"/>
            <p:cNvSpPr>
              <a:spLocks noEditPoints="1"/>
            </p:cNvSpPr>
            <p:nvPr userDrawn="1"/>
          </p:nvSpPr>
          <p:spPr bwMode="auto">
            <a:xfrm>
              <a:off x="-1776693" y="1157989"/>
              <a:ext cx="84137" cy="142875"/>
            </a:xfrm>
            <a:custGeom>
              <a:avLst/>
              <a:gdLst>
                <a:gd name="T0" fmla="*/ 17 w 30"/>
                <a:gd name="T1" fmla="*/ 37 h 51"/>
                <a:gd name="T2" fmla="*/ 6 w 30"/>
                <a:gd name="T3" fmla="*/ 33 h 51"/>
                <a:gd name="T4" fmla="*/ 6 w 30"/>
                <a:gd name="T5" fmla="*/ 51 h 51"/>
                <a:gd name="T6" fmla="*/ 0 w 30"/>
                <a:gd name="T7" fmla="*/ 51 h 51"/>
                <a:gd name="T8" fmla="*/ 0 w 30"/>
                <a:gd name="T9" fmla="*/ 1 h 51"/>
                <a:gd name="T10" fmla="*/ 6 w 30"/>
                <a:gd name="T11" fmla="*/ 1 h 51"/>
                <a:gd name="T12" fmla="*/ 6 w 30"/>
                <a:gd name="T13" fmla="*/ 4 h 51"/>
                <a:gd name="T14" fmla="*/ 18 w 30"/>
                <a:gd name="T15" fmla="*/ 0 h 51"/>
                <a:gd name="T16" fmla="*/ 30 w 30"/>
                <a:gd name="T17" fmla="*/ 18 h 51"/>
                <a:gd name="T18" fmla="*/ 17 w 30"/>
                <a:gd name="T19" fmla="*/ 37 h 51"/>
                <a:gd name="T20" fmla="*/ 16 w 30"/>
                <a:gd name="T21" fmla="*/ 5 h 51"/>
                <a:gd name="T22" fmla="*/ 6 w 30"/>
                <a:gd name="T23" fmla="*/ 7 h 51"/>
                <a:gd name="T24" fmla="*/ 6 w 30"/>
                <a:gd name="T25" fmla="*/ 29 h 51"/>
                <a:gd name="T26" fmla="*/ 15 w 30"/>
                <a:gd name="T27" fmla="*/ 32 h 51"/>
                <a:gd name="T28" fmla="*/ 24 w 30"/>
                <a:gd name="T29" fmla="*/ 19 h 51"/>
                <a:gd name="T30" fmla="*/ 16 w 30"/>
                <a:gd name="T31" fmla="*/ 5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 h="51">
                  <a:moveTo>
                    <a:pt x="17" y="37"/>
                  </a:moveTo>
                  <a:cubicBezTo>
                    <a:pt x="13" y="37"/>
                    <a:pt x="9" y="35"/>
                    <a:pt x="6" y="33"/>
                  </a:cubicBezTo>
                  <a:cubicBezTo>
                    <a:pt x="6" y="51"/>
                    <a:pt x="6" y="51"/>
                    <a:pt x="6" y="51"/>
                  </a:cubicBezTo>
                  <a:cubicBezTo>
                    <a:pt x="0" y="51"/>
                    <a:pt x="0" y="51"/>
                    <a:pt x="0" y="51"/>
                  </a:cubicBezTo>
                  <a:cubicBezTo>
                    <a:pt x="0" y="1"/>
                    <a:pt x="0" y="1"/>
                    <a:pt x="0" y="1"/>
                  </a:cubicBezTo>
                  <a:cubicBezTo>
                    <a:pt x="6" y="1"/>
                    <a:pt x="6" y="1"/>
                    <a:pt x="6" y="1"/>
                  </a:cubicBezTo>
                  <a:cubicBezTo>
                    <a:pt x="6" y="4"/>
                    <a:pt x="6" y="4"/>
                    <a:pt x="6" y="4"/>
                  </a:cubicBezTo>
                  <a:cubicBezTo>
                    <a:pt x="10" y="1"/>
                    <a:pt x="14" y="0"/>
                    <a:pt x="18" y="0"/>
                  </a:cubicBezTo>
                  <a:cubicBezTo>
                    <a:pt x="25" y="0"/>
                    <a:pt x="30" y="7"/>
                    <a:pt x="30" y="18"/>
                  </a:cubicBezTo>
                  <a:cubicBezTo>
                    <a:pt x="30" y="29"/>
                    <a:pt x="24" y="37"/>
                    <a:pt x="17" y="37"/>
                  </a:cubicBezTo>
                  <a:moveTo>
                    <a:pt x="16" y="5"/>
                  </a:moveTo>
                  <a:cubicBezTo>
                    <a:pt x="13" y="5"/>
                    <a:pt x="11" y="6"/>
                    <a:pt x="6" y="7"/>
                  </a:cubicBezTo>
                  <a:cubicBezTo>
                    <a:pt x="6" y="29"/>
                    <a:pt x="6" y="29"/>
                    <a:pt x="6" y="29"/>
                  </a:cubicBezTo>
                  <a:cubicBezTo>
                    <a:pt x="11" y="31"/>
                    <a:pt x="13" y="32"/>
                    <a:pt x="15" y="32"/>
                  </a:cubicBezTo>
                  <a:cubicBezTo>
                    <a:pt x="21" y="32"/>
                    <a:pt x="24" y="27"/>
                    <a:pt x="24" y="19"/>
                  </a:cubicBezTo>
                  <a:cubicBezTo>
                    <a:pt x="24" y="9"/>
                    <a:pt x="21" y="5"/>
                    <a:pt x="16" y="5"/>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93" name="Freeform 40"/>
            <p:cNvSpPr>
              <a:spLocks/>
            </p:cNvSpPr>
            <p:nvPr userDrawn="1"/>
          </p:nvSpPr>
          <p:spPr bwMode="auto">
            <a:xfrm>
              <a:off x="-1670331" y="1157989"/>
              <a:ext cx="46037" cy="101600"/>
            </a:xfrm>
            <a:custGeom>
              <a:avLst/>
              <a:gdLst>
                <a:gd name="T0" fmla="*/ 15 w 16"/>
                <a:gd name="T1" fmla="*/ 5 h 36"/>
                <a:gd name="T2" fmla="*/ 6 w 16"/>
                <a:gd name="T3" fmla="*/ 8 h 36"/>
                <a:gd name="T4" fmla="*/ 6 w 16"/>
                <a:gd name="T5" fmla="*/ 36 h 36"/>
                <a:gd name="T6" fmla="*/ 0 w 16"/>
                <a:gd name="T7" fmla="*/ 36 h 36"/>
                <a:gd name="T8" fmla="*/ 0 w 16"/>
                <a:gd name="T9" fmla="*/ 1 h 36"/>
                <a:gd name="T10" fmla="*/ 5 w 16"/>
                <a:gd name="T11" fmla="*/ 1 h 36"/>
                <a:gd name="T12" fmla="*/ 5 w 16"/>
                <a:gd name="T13" fmla="*/ 4 h 36"/>
                <a:gd name="T14" fmla="*/ 15 w 16"/>
                <a:gd name="T15" fmla="*/ 0 h 36"/>
                <a:gd name="T16" fmla="*/ 16 w 16"/>
                <a:gd name="T17" fmla="*/ 0 h 36"/>
                <a:gd name="T18" fmla="*/ 16 w 16"/>
                <a:gd name="T19" fmla="*/ 6 h 36"/>
                <a:gd name="T20" fmla="*/ 15 w 16"/>
                <a:gd name="T21" fmla="*/ 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 h="36">
                  <a:moveTo>
                    <a:pt x="15" y="5"/>
                  </a:moveTo>
                  <a:cubicBezTo>
                    <a:pt x="12" y="5"/>
                    <a:pt x="9" y="6"/>
                    <a:pt x="6" y="8"/>
                  </a:cubicBezTo>
                  <a:cubicBezTo>
                    <a:pt x="6" y="36"/>
                    <a:pt x="6" y="36"/>
                    <a:pt x="6" y="36"/>
                  </a:cubicBezTo>
                  <a:cubicBezTo>
                    <a:pt x="0" y="36"/>
                    <a:pt x="0" y="36"/>
                    <a:pt x="0" y="36"/>
                  </a:cubicBezTo>
                  <a:cubicBezTo>
                    <a:pt x="0" y="1"/>
                    <a:pt x="0" y="1"/>
                    <a:pt x="0" y="1"/>
                  </a:cubicBezTo>
                  <a:cubicBezTo>
                    <a:pt x="5" y="1"/>
                    <a:pt x="5" y="1"/>
                    <a:pt x="5" y="1"/>
                  </a:cubicBezTo>
                  <a:cubicBezTo>
                    <a:pt x="5" y="4"/>
                    <a:pt x="5" y="4"/>
                    <a:pt x="5" y="4"/>
                  </a:cubicBezTo>
                  <a:cubicBezTo>
                    <a:pt x="9" y="1"/>
                    <a:pt x="11" y="0"/>
                    <a:pt x="15" y="0"/>
                  </a:cubicBezTo>
                  <a:cubicBezTo>
                    <a:pt x="15" y="0"/>
                    <a:pt x="16" y="0"/>
                    <a:pt x="16" y="0"/>
                  </a:cubicBezTo>
                  <a:cubicBezTo>
                    <a:pt x="16" y="6"/>
                    <a:pt x="16" y="6"/>
                    <a:pt x="16" y="6"/>
                  </a:cubicBezTo>
                  <a:cubicBezTo>
                    <a:pt x="15" y="5"/>
                    <a:pt x="15" y="5"/>
                    <a:pt x="15" y="5"/>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94" name="Freeform 41"/>
            <p:cNvSpPr>
              <a:spLocks noEditPoints="1"/>
            </p:cNvSpPr>
            <p:nvPr userDrawn="1"/>
          </p:nvSpPr>
          <p:spPr bwMode="auto">
            <a:xfrm>
              <a:off x="-1616356" y="1157989"/>
              <a:ext cx="87312" cy="104775"/>
            </a:xfrm>
            <a:custGeom>
              <a:avLst/>
              <a:gdLst>
                <a:gd name="T0" fmla="*/ 16 w 31"/>
                <a:gd name="T1" fmla="*/ 37 h 37"/>
                <a:gd name="T2" fmla="*/ 0 w 31"/>
                <a:gd name="T3" fmla="*/ 18 h 37"/>
                <a:gd name="T4" fmla="*/ 16 w 31"/>
                <a:gd name="T5" fmla="*/ 0 h 37"/>
                <a:gd name="T6" fmla="*/ 31 w 31"/>
                <a:gd name="T7" fmla="*/ 18 h 37"/>
                <a:gd name="T8" fmla="*/ 16 w 31"/>
                <a:gd name="T9" fmla="*/ 37 h 37"/>
                <a:gd name="T10" fmla="*/ 16 w 31"/>
                <a:gd name="T11" fmla="*/ 5 h 37"/>
                <a:gd name="T12" fmla="*/ 6 w 31"/>
                <a:gd name="T13" fmla="*/ 18 h 37"/>
                <a:gd name="T14" fmla="*/ 16 w 31"/>
                <a:gd name="T15" fmla="*/ 32 h 37"/>
                <a:gd name="T16" fmla="*/ 25 w 31"/>
                <a:gd name="T17" fmla="*/ 18 h 37"/>
                <a:gd name="T18" fmla="*/ 16 w 31"/>
                <a:gd name="T19" fmla="*/ 5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37">
                  <a:moveTo>
                    <a:pt x="16" y="37"/>
                  </a:moveTo>
                  <a:cubicBezTo>
                    <a:pt x="6" y="37"/>
                    <a:pt x="0" y="30"/>
                    <a:pt x="0" y="18"/>
                  </a:cubicBezTo>
                  <a:cubicBezTo>
                    <a:pt x="0" y="7"/>
                    <a:pt x="6" y="0"/>
                    <a:pt x="16" y="0"/>
                  </a:cubicBezTo>
                  <a:cubicBezTo>
                    <a:pt x="26" y="0"/>
                    <a:pt x="31" y="6"/>
                    <a:pt x="31" y="18"/>
                  </a:cubicBezTo>
                  <a:cubicBezTo>
                    <a:pt x="31" y="30"/>
                    <a:pt x="26" y="37"/>
                    <a:pt x="16" y="37"/>
                  </a:cubicBezTo>
                  <a:moveTo>
                    <a:pt x="16" y="5"/>
                  </a:moveTo>
                  <a:cubicBezTo>
                    <a:pt x="9" y="5"/>
                    <a:pt x="6" y="9"/>
                    <a:pt x="6" y="18"/>
                  </a:cubicBezTo>
                  <a:cubicBezTo>
                    <a:pt x="6" y="28"/>
                    <a:pt x="9" y="32"/>
                    <a:pt x="16" y="32"/>
                  </a:cubicBezTo>
                  <a:cubicBezTo>
                    <a:pt x="22" y="32"/>
                    <a:pt x="25" y="28"/>
                    <a:pt x="25" y="18"/>
                  </a:cubicBezTo>
                  <a:cubicBezTo>
                    <a:pt x="25" y="9"/>
                    <a:pt x="23" y="5"/>
                    <a:pt x="16" y="5"/>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95" name="Freeform 42"/>
            <p:cNvSpPr>
              <a:spLocks/>
            </p:cNvSpPr>
            <p:nvPr userDrawn="1"/>
          </p:nvSpPr>
          <p:spPr bwMode="auto">
            <a:xfrm>
              <a:off x="-1517931" y="1161164"/>
              <a:ext cx="87312" cy="98425"/>
            </a:xfrm>
            <a:custGeom>
              <a:avLst/>
              <a:gdLst>
                <a:gd name="T0" fmla="*/ 33 w 55"/>
                <a:gd name="T1" fmla="*/ 62 h 62"/>
                <a:gd name="T2" fmla="*/ 21 w 55"/>
                <a:gd name="T3" fmla="*/ 62 h 62"/>
                <a:gd name="T4" fmla="*/ 0 w 55"/>
                <a:gd name="T5" fmla="*/ 0 h 62"/>
                <a:gd name="T6" fmla="*/ 10 w 55"/>
                <a:gd name="T7" fmla="*/ 0 h 62"/>
                <a:gd name="T8" fmla="*/ 28 w 55"/>
                <a:gd name="T9" fmla="*/ 53 h 62"/>
                <a:gd name="T10" fmla="*/ 46 w 55"/>
                <a:gd name="T11" fmla="*/ 0 h 62"/>
                <a:gd name="T12" fmla="*/ 55 w 55"/>
                <a:gd name="T13" fmla="*/ 0 h 62"/>
                <a:gd name="T14" fmla="*/ 33 w 55"/>
                <a:gd name="T15" fmla="*/ 62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62">
                  <a:moveTo>
                    <a:pt x="33" y="62"/>
                  </a:moveTo>
                  <a:lnTo>
                    <a:pt x="21" y="62"/>
                  </a:lnTo>
                  <a:lnTo>
                    <a:pt x="0" y="0"/>
                  </a:lnTo>
                  <a:lnTo>
                    <a:pt x="10" y="0"/>
                  </a:lnTo>
                  <a:lnTo>
                    <a:pt x="28" y="53"/>
                  </a:lnTo>
                  <a:lnTo>
                    <a:pt x="46" y="0"/>
                  </a:lnTo>
                  <a:lnTo>
                    <a:pt x="55" y="0"/>
                  </a:lnTo>
                  <a:lnTo>
                    <a:pt x="33" y="6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96" name="Freeform 43"/>
            <p:cNvSpPr>
              <a:spLocks noEditPoints="1"/>
            </p:cNvSpPr>
            <p:nvPr userDrawn="1"/>
          </p:nvSpPr>
          <p:spPr bwMode="auto">
            <a:xfrm>
              <a:off x="-1417918" y="1118302"/>
              <a:ext cx="23812" cy="141288"/>
            </a:xfrm>
            <a:custGeom>
              <a:avLst/>
              <a:gdLst>
                <a:gd name="T0" fmla="*/ 4 w 8"/>
                <a:gd name="T1" fmla="*/ 7 h 50"/>
                <a:gd name="T2" fmla="*/ 0 w 8"/>
                <a:gd name="T3" fmla="*/ 3 h 50"/>
                <a:gd name="T4" fmla="*/ 4 w 8"/>
                <a:gd name="T5" fmla="*/ 0 h 50"/>
                <a:gd name="T6" fmla="*/ 8 w 8"/>
                <a:gd name="T7" fmla="*/ 3 h 50"/>
                <a:gd name="T8" fmla="*/ 4 w 8"/>
                <a:gd name="T9" fmla="*/ 7 h 50"/>
                <a:gd name="T10" fmla="*/ 1 w 8"/>
                <a:gd name="T11" fmla="*/ 15 h 50"/>
                <a:gd name="T12" fmla="*/ 7 w 8"/>
                <a:gd name="T13" fmla="*/ 15 h 50"/>
                <a:gd name="T14" fmla="*/ 7 w 8"/>
                <a:gd name="T15" fmla="*/ 50 h 50"/>
                <a:gd name="T16" fmla="*/ 1 w 8"/>
                <a:gd name="T17" fmla="*/ 50 h 50"/>
                <a:gd name="T18" fmla="*/ 1 w 8"/>
                <a:gd name="T19" fmla="*/ 1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50">
                  <a:moveTo>
                    <a:pt x="4" y="7"/>
                  </a:moveTo>
                  <a:cubicBezTo>
                    <a:pt x="2" y="7"/>
                    <a:pt x="0" y="6"/>
                    <a:pt x="0" y="3"/>
                  </a:cubicBezTo>
                  <a:cubicBezTo>
                    <a:pt x="0" y="2"/>
                    <a:pt x="2" y="0"/>
                    <a:pt x="4" y="0"/>
                  </a:cubicBezTo>
                  <a:cubicBezTo>
                    <a:pt x="6" y="0"/>
                    <a:pt x="8" y="1"/>
                    <a:pt x="8" y="3"/>
                  </a:cubicBezTo>
                  <a:cubicBezTo>
                    <a:pt x="8" y="5"/>
                    <a:pt x="6" y="7"/>
                    <a:pt x="4" y="7"/>
                  </a:cubicBezTo>
                  <a:moveTo>
                    <a:pt x="1" y="15"/>
                  </a:moveTo>
                  <a:cubicBezTo>
                    <a:pt x="7" y="15"/>
                    <a:pt x="7" y="15"/>
                    <a:pt x="7" y="15"/>
                  </a:cubicBezTo>
                  <a:cubicBezTo>
                    <a:pt x="7" y="50"/>
                    <a:pt x="7" y="50"/>
                    <a:pt x="7" y="50"/>
                  </a:cubicBezTo>
                  <a:cubicBezTo>
                    <a:pt x="1" y="50"/>
                    <a:pt x="1" y="50"/>
                    <a:pt x="1" y="50"/>
                  </a:cubicBezTo>
                  <a:lnTo>
                    <a:pt x="1" y="1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97" name="Freeform 44"/>
            <p:cNvSpPr>
              <a:spLocks/>
            </p:cNvSpPr>
            <p:nvPr userDrawn="1"/>
          </p:nvSpPr>
          <p:spPr bwMode="auto">
            <a:xfrm>
              <a:off x="-1370293" y="1157989"/>
              <a:ext cx="79375" cy="101600"/>
            </a:xfrm>
            <a:custGeom>
              <a:avLst/>
              <a:gdLst>
                <a:gd name="T0" fmla="*/ 22 w 28"/>
                <a:gd name="T1" fmla="*/ 36 h 36"/>
                <a:gd name="T2" fmla="*/ 22 w 28"/>
                <a:gd name="T3" fmla="*/ 14 h 36"/>
                <a:gd name="T4" fmla="*/ 16 w 28"/>
                <a:gd name="T5" fmla="*/ 5 h 36"/>
                <a:gd name="T6" fmla="*/ 6 w 28"/>
                <a:gd name="T7" fmla="*/ 7 h 36"/>
                <a:gd name="T8" fmla="*/ 6 w 28"/>
                <a:gd name="T9" fmla="*/ 36 h 36"/>
                <a:gd name="T10" fmla="*/ 0 w 28"/>
                <a:gd name="T11" fmla="*/ 36 h 36"/>
                <a:gd name="T12" fmla="*/ 0 w 28"/>
                <a:gd name="T13" fmla="*/ 1 h 36"/>
                <a:gd name="T14" fmla="*/ 6 w 28"/>
                <a:gd name="T15" fmla="*/ 1 h 36"/>
                <a:gd name="T16" fmla="*/ 6 w 28"/>
                <a:gd name="T17" fmla="*/ 4 h 36"/>
                <a:gd name="T18" fmla="*/ 18 w 28"/>
                <a:gd name="T19" fmla="*/ 0 h 36"/>
                <a:gd name="T20" fmla="*/ 26 w 28"/>
                <a:gd name="T21" fmla="*/ 3 h 36"/>
                <a:gd name="T22" fmla="*/ 28 w 28"/>
                <a:gd name="T23" fmla="*/ 13 h 36"/>
                <a:gd name="T24" fmla="*/ 28 w 28"/>
                <a:gd name="T25" fmla="*/ 36 h 36"/>
                <a:gd name="T26" fmla="*/ 22 w 28"/>
                <a:gd name="T27"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 h="36">
                  <a:moveTo>
                    <a:pt x="22" y="36"/>
                  </a:moveTo>
                  <a:cubicBezTo>
                    <a:pt x="22" y="14"/>
                    <a:pt x="22" y="14"/>
                    <a:pt x="22" y="14"/>
                  </a:cubicBezTo>
                  <a:cubicBezTo>
                    <a:pt x="22" y="9"/>
                    <a:pt x="22" y="5"/>
                    <a:pt x="16" y="5"/>
                  </a:cubicBezTo>
                  <a:cubicBezTo>
                    <a:pt x="13" y="5"/>
                    <a:pt x="10" y="6"/>
                    <a:pt x="6" y="7"/>
                  </a:cubicBezTo>
                  <a:cubicBezTo>
                    <a:pt x="6" y="36"/>
                    <a:pt x="6" y="36"/>
                    <a:pt x="6" y="36"/>
                  </a:cubicBezTo>
                  <a:cubicBezTo>
                    <a:pt x="0" y="36"/>
                    <a:pt x="0" y="36"/>
                    <a:pt x="0" y="36"/>
                  </a:cubicBezTo>
                  <a:cubicBezTo>
                    <a:pt x="0" y="1"/>
                    <a:pt x="0" y="1"/>
                    <a:pt x="0" y="1"/>
                  </a:cubicBezTo>
                  <a:cubicBezTo>
                    <a:pt x="6" y="1"/>
                    <a:pt x="6" y="1"/>
                    <a:pt x="6" y="1"/>
                  </a:cubicBezTo>
                  <a:cubicBezTo>
                    <a:pt x="6" y="4"/>
                    <a:pt x="6" y="4"/>
                    <a:pt x="6" y="4"/>
                  </a:cubicBezTo>
                  <a:cubicBezTo>
                    <a:pt x="11" y="1"/>
                    <a:pt x="15" y="0"/>
                    <a:pt x="18" y="0"/>
                  </a:cubicBezTo>
                  <a:cubicBezTo>
                    <a:pt x="22" y="0"/>
                    <a:pt x="24" y="1"/>
                    <a:pt x="26" y="3"/>
                  </a:cubicBezTo>
                  <a:cubicBezTo>
                    <a:pt x="27" y="5"/>
                    <a:pt x="28" y="7"/>
                    <a:pt x="28" y="13"/>
                  </a:cubicBezTo>
                  <a:cubicBezTo>
                    <a:pt x="28" y="36"/>
                    <a:pt x="28" y="36"/>
                    <a:pt x="28" y="36"/>
                  </a:cubicBezTo>
                  <a:lnTo>
                    <a:pt x="22" y="36"/>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98" name="Freeform 45"/>
            <p:cNvSpPr>
              <a:spLocks noEditPoints="1"/>
            </p:cNvSpPr>
            <p:nvPr userDrawn="1"/>
          </p:nvSpPr>
          <p:spPr bwMode="auto">
            <a:xfrm>
              <a:off x="-1268693" y="1157989"/>
              <a:ext cx="80962" cy="146050"/>
            </a:xfrm>
            <a:custGeom>
              <a:avLst/>
              <a:gdLst>
                <a:gd name="T0" fmla="*/ 25 w 29"/>
                <a:gd name="T1" fmla="*/ 49 h 52"/>
                <a:gd name="T2" fmla="*/ 15 w 29"/>
                <a:gd name="T3" fmla="*/ 52 h 52"/>
                <a:gd name="T4" fmla="*/ 2 w 29"/>
                <a:gd name="T5" fmla="*/ 50 h 52"/>
                <a:gd name="T6" fmla="*/ 3 w 29"/>
                <a:gd name="T7" fmla="*/ 46 h 52"/>
                <a:gd name="T8" fmla="*/ 12 w 29"/>
                <a:gd name="T9" fmla="*/ 47 h 52"/>
                <a:gd name="T10" fmla="*/ 22 w 29"/>
                <a:gd name="T11" fmla="*/ 43 h 52"/>
                <a:gd name="T12" fmla="*/ 23 w 29"/>
                <a:gd name="T13" fmla="*/ 34 h 52"/>
                <a:gd name="T14" fmla="*/ 23 w 29"/>
                <a:gd name="T15" fmla="*/ 32 h 52"/>
                <a:gd name="T16" fmla="*/ 12 w 29"/>
                <a:gd name="T17" fmla="*/ 36 h 52"/>
                <a:gd name="T18" fmla="*/ 0 w 29"/>
                <a:gd name="T19" fmla="*/ 18 h 52"/>
                <a:gd name="T20" fmla="*/ 13 w 29"/>
                <a:gd name="T21" fmla="*/ 0 h 52"/>
                <a:gd name="T22" fmla="*/ 23 w 29"/>
                <a:gd name="T23" fmla="*/ 4 h 52"/>
                <a:gd name="T24" fmla="*/ 23 w 29"/>
                <a:gd name="T25" fmla="*/ 1 h 52"/>
                <a:gd name="T26" fmla="*/ 29 w 29"/>
                <a:gd name="T27" fmla="*/ 1 h 52"/>
                <a:gd name="T28" fmla="*/ 29 w 29"/>
                <a:gd name="T29" fmla="*/ 34 h 52"/>
                <a:gd name="T30" fmla="*/ 25 w 29"/>
                <a:gd name="T31" fmla="*/ 49 h 52"/>
                <a:gd name="T32" fmla="*/ 23 w 29"/>
                <a:gd name="T33" fmla="*/ 7 h 52"/>
                <a:gd name="T34" fmla="*/ 14 w 29"/>
                <a:gd name="T35" fmla="*/ 5 h 52"/>
                <a:gd name="T36" fmla="*/ 6 w 29"/>
                <a:gd name="T37" fmla="*/ 18 h 52"/>
                <a:gd name="T38" fmla="*/ 14 w 29"/>
                <a:gd name="T39" fmla="*/ 31 h 52"/>
                <a:gd name="T40" fmla="*/ 23 w 29"/>
                <a:gd name="T41" fmla="*/ 29 h 52"/>
                <a:gd name="T42" fmla="*/ 23 w 29"/>
                <a:gd name="T43" fmla="*/ 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9" h="52">
                  <a:moveTo>
                    <a:pt x="25" y="49"/>
                  </a:moveTo>
                  <a:cubicBezTo>
                    <a:pt x="22" y="51"/>
                    <a:pt x="19" y="52"/>
                    <a:pt x="15" y="52"/>
                  </a:cubicBezTo>
                  <a:cubicBezTo>
                    <a:pt x="12" y="52"/>
                    <a:pt x="8" y="51"/>
                    <a:pt x="2" y="50"/>
                  </a:cubicBezTo>
                  <a:cubicBezTo>
                    <a:pt x="3" y="46"/>
                    <a:pt x="3" y="46"/>
                    <a:pt x="3" y="46"/>
                  </a:cubicBezTo>
                  <a:cubicBezTo>
                    <a:pt x="7" y="47"/>
                    <a:pt x="10" y="47"/>
                    <a:pt x="12" y="47"/>
                  </a:cubicBezTo>
                  <a:cubicBezTo>
                    <a:pt x="17" y="47"/>
                    <a:pt x="21" y="46"/>
                    <a:pt x="22" y="43"/>
                  </a:cubicBezTo>
                  <a:cubicBezTo>
                    <a:pt x="23" y="42"/>
                    <a:pt x="23" y="40"/>
                    <a:pt x="23" y="34"/>
                  </a:cubicBezTo>
                  <a:cubicBezTo>
                    <a:pt x="23" y="32"/>
                    <a:pt x="23" y="32"/>
                    <a:pt x="23" y="32"/>
                  </a:cubicBezTo>
                  <a:cubicBezTo>
                    <a:pt x="19" y="35"/>
                    <a:pt x="15" y="36"/>
                    <a:pt x="12" y="36"/>
                  </a:cubicBezTo>
                  <a:cubicBezTo>
                    <a:pt x="4" y="36"/>
                    <a:pt x="0" y="29"/>
                    <a:pt x="0" y="18"/>
                  </a:cubicBezTo>
                  <a:cubicBezTo>
                    <a:pt x="0" y="7"/>
                    <a:pt x="5" y="0"/>
                    <a:pt x="13" y="0"/>
                  </a:cubicBezTo>
                  <a:cubicBezTo>
                    <a:pt x="16" y="0"/>
                    <a:pt x="20" y="2"/>
                    <a:pt x="23" y="4"/>
                  </a:cubicBezTo>
                  <a:cubicBezTo>
                    <a:pt x="23" y="1"/>
                    <a:pt x="23" y="1"/>
                    <a:pt x="23" y="1"/>
                  </a:cubicBezTo>
                  <a:cubicBezTo>
                    <a:pt x="29" y="1"/>
                    <a:pt x="29" y="1"/>
                    <a:pt x="29" y="1"/>
                  </a:cubicBezTo>
                  <a:cubicBezTo>
                    <a:pt x="29" y="34"/>
                    <a:pt x="29" y="34"/>
                    <a:pt x="29" y="34"/>
                  </a:cubicBezTo>
                  <a:cubicBezTo>
                    <a:pt x="29" y="43"/>
                    <a:pt x="28" y="46"/>
                    <a:pt x="25" y="49"/>
                  </a:cubicBezTo>
                  <a:moveTo>
                    <a:pt x="23" y="7"/>
                  </a:moveTo>
                  <a:cubicBezTo>
                    <a:pt x="18" y="5"/>
                    <a:pt x="17" y="5"/>
                    <a:pt x="14" y="5"/>
                  </a:cubicBezTo>
                  <a:cubicBezTo>
                    <a:pt x="9" y="5"/>
                    <a:pt x="6" y="10"/>
                    <a:pt x="6" y="18"/>
                  </a:cubicBezTo>
                  <a:cubicBezTo>
                    <a:pt x="6" y="27"/>
                    <a:pt x="8" y="31"/>
                    <a:pt x="14" y="31"/>
                  </a:cubicBezTo>
                  <a:cubicBezTo>
                    <a:pt x="16" y="31"/>
                    <a:pt x="18" y="31"/>
                    <a:pt x="23" y="29"/>
                  </a:cubicBezTo>
                  <a:lnTo>
                    <a:pt x="23" y="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99" name="Rectangle 46"/>
            <p:cNvSpPr>
              <a:spLocks noChangeArrowheads="1"/>
            </p:cNvSpPr>
            <p:nvPr userDrawn="1"/>
          </p:nvSpPr>
          <p:spPr bwMode="auto">
            <a:xfrm>
              <a:off x="-1105181" y="1110364"/>
              <a:ext cx="15875" cy="1492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100" name="Freeform 47"/>
            <p:cNvSpPr>
              <a:spLocks noEditPoints="1"/>
            </p:cNvSpPr>
            <p:nvPr userDrawn="1"/>
          </p:nvSpPr>
          <p:spPr bwMode="auto">
            <a:xfrm>
              <a:off x="-1060731" y="1118302"/>
              <a:ext cx="19050" cy="141288"/>
            </a:xfrm>
            <a:custGeom>
              <a:avLst/>
              <a:gdLst>
                <a:gd name="T0" fmla="*/ 3 w 7"/>
                <a:gd name="T1" fmla="*/ 7 h 50"/>
                <a:gd name="T2" fmla="*/ 0 w 7"/>
                <a:gd name="T3" fmla="*/ 3 h 50"/>
                <a:gd name="T4" fmla="*/ 3 w 7"/>
                <a:gd name="T5" fmla="*/ 0 h 50"/>
                <a:gd name="T6" fmla="*/ 7 w 7"/>
                <a:gd name="T7" fmla="*/ 3 h 50"/>
                <a:gd name="T8" fmla="*/ 3 w 7"/>
                <a:gd name="T9" fmla="*/ 7 h 50"/>
                <a:gd name="T10" fmla="*/ 0 w 7"/>
                <a:gd name="T11" fmla="*/ 15 h 50"/>
                <a:gd name="T12" fmla="*/ 6 w 7"/>
                <a:gd name="T13" fmla="*/ 15 h 50"/>
                <a:gd name="T14" fmla="*/ 6 w 7"/>
                <a:gd name="T15" fmla="*/ 50 h 50"/>
                <a:gd name="T16" fmla="*/ 0 w 7"/>
                <a:gd name="T17" fmla="*/ 50 h 50"/>
                <a:gd name="T18" fmla="*/ 0 w 7"/>
                <a:gd name="T19" fmla="*/ 1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 h="50">
                  <a:moveTo>
                    <a:pt x="3" y="7"/>
                  </a:moveTo>
                  <a:cubicBezTo>
                    <a:pt x="1" y="7"/>
                    <a:pt x="0" y="6"/>
                    <a:pt x="0" y="3"/>
                  </a:cubicBezTo>
                  <a:cubicBezTo>
                    <a:pt x="0" y="2"/>
                    <a:pt x="1" y="0"/>
                    <a:pt x="3" y="0"/>
                  </a:cubicBezTo>
                  <a:cubicBezTo>
                    <a:pt x="5" y="0"/>
                    <a:pt x="7" y="1"/>
                    <a:pt x="7" y="3"/>
                  </a:cubicBezTo>
                  <a:cubicBezTo>
                    <a:pt x="7" y="5"/>
                    <a:pt x="5" y="7"/>
                    <a:pt x="3" y="7"/>
                  </a:cubicBezTo>
                  <a:moveTo>
                    <a:pt x="0" y="15"/>
                  </a:moveTo>
                  <a:cubicBezTo>
                    <a:pt x="6" y="15"/>
                    <a:pt x="6" y="15"/>
                    <a:pt x="6" y="15"/>
                  </a:cubicBezTo>
                  <a:cubicBezTo>
                    <a:pt x="6" y="50"/>
                    <a:pt x="6" y="50"/>
                    <a:pt x="6" y="50"/>
                  </a:cubicBezTo>
                  <a:cubicBezTo>
                    <a:pt x="0" y="50"/>
                    <a:pt x="0" y="50"/>
                    <a:pt x="0" y="50"/>
                  </a:cubicBezTo>
                  <a:lnTo>
                    <a:pt x="0" y="1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101" name="Freeform 48"/>
            <p:cNvSpPr>
              <a:spLocks/>
            </p:cNvSpPr>
            <p:nvPr userDrawn="1"/>
          </p:nvSpPr>
          <p:spPr bwMode="auto">
            <a:xfrm>
              <a:off x="-1027393" y="1161164"/>
              <a:ext cx="87312" cy="98425"/>
            </a:xfrm>
            <a:custGeom>
              <a:avLst/>
              <a:gdLst>
                <a:gd name="T0" fmla="*/ 34 w 55"/>
                <a:gd name="T1" fmla="*/ 62 h 62"/>
                <a:gd name="T2" fmla="*/ 21 w 55"/>
                <a:gd name="T3" fmla="*/ 62 h 62"/>
                <a:gd name="T4" fmla="*/ 0 w 55"/>
                <a:gd name="T5" fmla="*/ 0 h 62"/>
                <a:gd name="T6" fmla="*/ 11 w 55"/>
                <a:gd name="T7" fmla="*/ 0 h 62"/>
                <a:gd name="T8" fmla="*/ 28 w 55"/>
                <a:gd name="T9" fmla="*/ 53 h 62"/>
                <a:gd name="T10" fmla="*/ 46 w 55"/>
                <a:gd name="T11" fmla="*/ 0 h 62"/>
                <a:gd name="T12" fmla="*/ 55 w 55"/>
                <a:gd name="T13" fmla="*/ 0 h 62"/>
                <a:gd name="T14" fmla="*/ 34 w 55"/>
                <a:gd name="T15" fmla="*/ 62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62">
                  <a:moveTo>
                    <a:pt x="34" y="62"/>
                  </a:moveTo>
                  <a:lnTo>
                    <a:pt x="21" y="62"/>
                  </a:lnTo>
                  <a:lnTo>
                    <a:pt x="0" y="0"/>
                  </a:lnTo>
                  <a:lnTo>
                    <a:pt x="11" y="0"/>
                  </a:lnTo>
                  <a:lnTo>
                    <a:pt x="28" y="53"/>
                  </a:lnTo>
                  <a:lnTo>
                    <a:pt x="46" y="0"/>
                  </a:lnTo>
                  <a:lnTo>
                    <a:pt x="55" y="0"/>
                  </a:lnTo>
                  <a:lnTo>
                    <a:pt x="34" y="6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102" name="Freeform 49"/>
            <p:cNvSpPr>
              <a:spLocks noEditPoints="1"/>
            </p:cNvSpPr>
            <p:nvPr userDrawn="1"/>
          </p:nvSpPr>
          <p:spPr bwMode="auto">
            <a:xfrm>
              <a:off x="-928968" y="1157989"/>
              <a:ext cx="79375" cy="104775"/>
            </a:xfrm>
            <a:custGeom>
              <a:avLst/>
              <a:gdLst>
                <a:gd name="T0" fmla="*/ 6 w 28"/>
                <a:gd name="T1" fmla="*/ 19 h 37"/>
                <a:gd name="T2" fmla="*/ 6 w 28"/>
                <a:gd name="T3" fmla="*/ 20 h 37"/>
                <a:gd name="T4" fmla="*/ 15 w 28"/>
                <a:gd name="T5" fmla="*/ 32 h 37"/>
                <a:gd name="T6" fmla="*/ 27 w 28"/>
                <a:gd name="T7" fmla="*/ 29 h 37"/>
                <a:gd name="T8" fmla="*/ 28 w 28"/>
                <a:gd name="T9" fmla="*/ 32 h 37"/>
                <a:gd name="T10" fmla="*/ 13 w 28"/>
                <a:gd name="T11" fmla="*/ 37 h 37"/>
                <a:gd name="T12" fmla="*/ 0 w 28"/>
                <a:gd name="T13" fmla="*/ 20 h 37"/>
                <a:gd name="T14" fmla="*/ 15 w 28"/>
                <a:gd name="T15" fmla="*/ 0 h 37"/>
                <a:gd name="T16" fmla="*/ 28 w 28"/>
                <a:gd name="T17" fmla="*/ 17 h 37"/>
                <a:gd name="T18" fmla="*/ 28 w 28"/>
                <a:gd name="T19" fmla="*/ 19 h 37"/>
                <a:gd name="T20" fmla="*/ 6 w 28"/>
                <a:gd name="T21" fmla="*/ 19 h 37"/>
                <a:gd name="T22" fmla="*/ 15 w 28"/>
                <a:gd name="T23" fmla="*/ 4 h 37"/>
                <a:gd name="T24" fmla="*/ 6 w 28"/>
                <a:gd name="T25" fmla="*/ 15 h 37"/>
                <a:gd name="T26" fmla="*/ 23 w 28"/>
                <a:gd name="T27" fmla="*/ 15 h 37"/>
                <a:gd name="T28" fmla="*/ 15 w 28"/>
                <a:gd name="T29" fmla="*/ 4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 h="37">
                  <a:moveTo>
                    <a:pt x="6" y="19"/>
                  </a:moveTo>
                  <a:cubicBezTo>
                    <a:pt x="6" y="20"/>
                    <a:pt x="6" y="20"/>
                    <a:pt x="6" y="20"/>
                  </a:cubicBezTo>
                  <a:cubicBezTo>
                    <a:pt x="6" y="28"/>
                    <a:pt x="9" y="32"/>
                    <a:pt x="15" y="32"/>
                  </a:cubicBezTo>
                  <a:cubicBezTo>
                    <a:pt x="18" y="32"/>
                    <a:pt x="21" y="31"/>
                    <a:pt x="27" y="29"/>
                  </a:cubicBezTo>
                  <a:cubicBezTo>
                    <a:pt x="28" y="32"/>
                    <a:pt x="28" y="32"/>
                    <a:pt x="28" y="32"/>
                  </a:cubicBezTo>
                  <a:cubicBezTo>
                    <a:pt x="21" y="36"/>
                    <a:pt x="18" y="37"/>
                    <a:pt x="13" y="37"/>
                  </a:cubicBezTo>
                  <a:cubicBezTo>
                    <a:pt x="5" y="37"/>
                    <a:pt x="0" y="30"/>
                    <a:pt x="0" y="20"/>
                  </a:cubicBezTo>
                  <a:cubicBezTo>
                    <a:pt x="0" y="7"/>
                    <a:pt x="5" y="0"/>
                    <a:pt x="15" y="0"/>
                  </a:cubicBezTo>
                  <a:cubicBezTo>
                    <a:pt x="24" y="0"/>
                    <a:pt x="28" y="6"/>
                    <a:pt x="28" y="17"/>
                  </a:cubicBezTo>
                  <a:cubicBezTo>
                    <a:pt x="28" y="19"/>
                    <a:pt x="28" y="19"/>
                    <a:pt x="28" y="19"/>
                  </a:cubicBezTo>
                  <a:lnTo>
                    <a:pt x="6" y="19"/>
                  </a:lnTo>
                  <a:close/>
                  <a:moveTo>
                    <a:pt x="15" y="4"/>
                  </a:moveTo>
                  <a:cubicBezTo>
                    <a:pt x="10" y="4"/>
                    <a:pt x="7" y="8"/>
                    <a:pt x="6" y="15"/>
                  </a:cubicBezTo>
                  <a:cubicBezTo>
                    <a:pt x="23" y="15"/>
                    <a:pt x="23" y="15"/>
                    <a:pt x="23" y="15"/>
                  </a:cubicBezTo>
                  <a:cubicBezTo>
                    <a:pt x="23" y="7"/>
                    <a:pt x="20" y="4"/>
                    <a:pt x="15" y="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103" name="Freeform 50"/>
            <p:cNvSpPr>
              <a:spLocks/>
            </p:cNvSpPr>
            <p:nvPr userDrawn="1"/>
          </p:nvSpPr>
          <p:spPr bwMode="auto">
            <a:xfrm>
              <a:off x="-836893" y="1157989"/>
              <a:ext cx="65087" cy="104775"/>
            </a:xfrm>
            <a:custGeom>
              <a:avLst/>
              <a:gdLst>
                <a:gd name="T0" fmla="*/ 11 w 23"/>
                <a:gd name="T1" fmla="*/ 37 h 37"/>
                <a:gd name="T2" fmla="*/ 0 w 23"/>
                <a:gd name="T3" fmla="*/ 35 h 37"/>
                <a:gd name="T4" fmla="*/ 1 w 23"/>
                <a:gd name="T5" fmla="*/ 31 h 37"/>
                <a:gd name="T6" fmla="*/ 9 w 23"/>
                <a:gd name="T7" fmla="*/ 32 h 37"/>
                <a:gd name="T8" fmla="*/ 17 w 23"/>
                <a:gd name="T9" fmla="*/ 26 h 37"/>
                <a:gd name="T10" fmla="*/ 12 w 23"/>
                <a:gd name="T11" fmla="*/ 20 h 37"/>
                <a:gd name="T12" fmla="*/ 0 w 23"/>
                <a:gd name="T13" fmla="*/ 10 h 37"/>
                <a:gd name="T14" fmla="*/ 12 w 23"/>
                <a:gd name="T15" fmla="*/ 0 h 37"/>
                <a:gd name="T16" fmla="*/ 21 w 23"/>
                <a:gd name="T17" fmla="*/ 2 h 37"/>
                <a:gd name="T18" fmla="*/ 20 w 23"/>
                <a:gd name="T19" fmla="*/ 6 h 37"/>
                <a:gd name="T20" fmla="*/ 12 w 23"/>
                <a:gd name="T21" fmla="*/ 4 h 37"/>
                <a:gd name="T22" fmla="*/ 6 w 23"/>
                <a:gd name="T23" fmla="*/ 10 h 37"/>
                <a:gd name="T24" fmla="*/ 23 w 23"/>
                <a:gd name="T25" fmla="*/ 25 h 37"/>
                <a:gd name="T26" fmla="*/ 11 w 23"/>
                <a:gd name="T27"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 h="37">
                  <a:moveTo>
                    <a:pt x="11" y="37"/>
                  </a:moveTo>
                  <a:cubicBezTo>
                    <a:pt x="7" y="37"/>
                    <a:pt x="4" y="36"/>
                    <a:pt x="0" y="35"/>
                  </a:cubicBezTo>
                  <a:cubicBezTo>
                    <a:pt x="1" y="31"/>
                    <a:pt x="1" y="31"/>
                    <a:pt x="1" y="31"/>
                  </a:cubicBezTo>
                  <a:cubicBezTo>
                    <a:pt x="5" y="32"/>
                    <a:pt x="7" y="32"/>
                    <a:pt x="9" y="32"/>
                  </a:cubicBezTo>
                  <a:cubicBezTo>
                    <a:pt x="15" y="32"/>
                    <a:pt x="17" y="30"/>
                    <a:pt x="17" y="26"/>
                  </a:cubicBezTo>
                  <a:cubicBezTo>
                    <a:pt x="17" y="23"/>
                    <a:pt x="16" y="22"/>
                    <a:pt x="12" y="20"/>
                  </a:cubicBezTo>
                  <a:cubicBezTo>
                    <a:pt x="5" y="19"/>
                    <a:pt x="0" y="16"/>
                    <a:pt x="0" y="10"/>
                  </a:cubicBezTo>
                  <a:cubicBezTo>
                    <a:pt x="0" y="4"/>
                    <a:pt x="5" y="0"/>
                    <a:pt x="12" y="0"/>
                  </a:cubicBezTo>
                  <a:cubicBezTo>
                    <a:pt x="15" y="0"/>
                    <a:pt x="18" y="1"/>
                    <a:pt x="21" y="2"/>
                  </a:cubicBezTo>
                  <a:cubicBezTo>
                    <a:pt x="20" y="6"/>
                    <a:pt x="20" y="6"/>
                    <a:pt x="20" y="6"/>
                  </a:cubicBezTo>
                  <a:cubicBezTo>
                    <a:pt x="17" y="5"/>
                    <a:pt x="14" y="4"/>
                    <a:pt x="12" y="4"/>
                  </a:cubicBezTo>
                  <a:cubicBezTo>
                    <a:pt x="8" y="4"/>
                    <a:pt x="6" y="6"/>
                    <a:pt x="6" y="10"/>
                  </a:cubicBezTo>
                  <a:cubicBezTo>
                    <a:pt x="6" y="18"/>
                    <a:pt x="23" y="13"/>
                    <a:pt x="23" y="25"/>
                  </a:cubicBezTo>
                  <a:cubicBezTo>
                    <a:pt x="23" y="32"/>
                    <a:pt x="19" y="37"/>
                    <a:pt x="11" y="37"/>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grpSp>
      <p:sp>
        <p:nvSpPr>
          <p:cNvPr id="113" name="AutoShape 56"/>
          <p:cNvSpPr>
            <a:spLocks noChangeAspect="1" noChangeArrowheads="1" noTextEdit="1"/>
          </p:cNvSpPr>
          <p:nvPr userDrawn="1"/>
        </p:nvSpPr>
        <p:spPr bwMode="auto">
          <a:xfrm>
            <a:off x="-1652588" y="1238251"/>
            <a:ext cx="1438275" cy="1876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grpSp>
        <p:nvGrpSpPr>
          <p:cNvPr id="117" name="Group 116"/>
          <p:cNvGrpSpPr/>
          <p:nvPr userDrawn="1"/>
        </p:nvGrpSpPr>
        <p:grpSpPr>
          <a:xfrm>
            <a:off x="7021704" y="3637245"/>
            <a:ext cx="1685932" cy="2201807"/>
            <a:chOff x="-2039938" y="4012733"/>
            <a:chExt cx="1935163" cy="1895475"/>
          </a:xfrm>
        </p:grpSpPr>
        <p:sp>
          <p:nvSpPr>
            <p:cNvPr id="114" name="Freeform 58"/>
            <p:cNvSpPr>
              <a:spLocks noEditPoints="1"/>
            </p:cNvSpPr>
            <p:nvPr userDrawn="1"/>
          </p:nvSpPr>
          <p:spPr bwMode="auto">
            <a:xfrm>
              <a:off x="-1189038" y="4012733"/>
              <a:ext cx="663575" cy="636588"/>
            </a:xfrm>
            <a:custGeom>
              <a:avLst/>
              <a:gdLst>
                <a:gd name="T0" fmla="*/ 94 w 237"/>
                <a:gd name="T1" fmla="*/ 55 h 227"/>
                <a:gd name="T2" fmla="*/ 102 w 237"/>
                <a:gd name="T3" fmla="*/ 28 h 227"/>
                <a:gd name="T4" fmla="*/ 93 w 237"/>
                <a:gd name="T5" fmla="*/ 13 h 227"/>
                <a:gd name="T6" fmla="*/ 67 w 237"/>
                <a:gd name="T7" fmla="*/ 5 h 227"/>
                <a:gd name="T8" fmla="*/ 59 w 237"/>
                <a:gd name="T9" fmla="*/ 32 h 227"/>
                <a:gd name="T10" fmla="*/ 67 w 237"/>
                <a:gd name="T11" fmla="*/ 47 h 227"/>
                <a:gd name="T12" fmla="*/ 94 w 237"/>
                <a:gd name="T13" fmla="*/ 55 h 227"/>
                <a:gd name="T14" fmla="*/ 205 w 237"/>
                <a:gd name="T15" fmla="*/ 15 h 227"/>
                <a:gd name="T16" fmla="*/ 177 w 237"/>
                <a:gd name="T17" fmla="*/ 16 h 227"/>
                <a:gd name="T18" fmla="*/ 112 w 237"/>
                <a:gd name="T19" fmla="*/ 86 h 227"/>
                <a:gd name="T20" fmla="*/ 18 w 237"/>
                <a:gd name="T21" fmla="*/ 104 h 227"/>
                <a:gd name="T22" fmla="*/ 2 w 237"/>
                <a:gd name="T23" fmla="*/ 128 h 227"/>
                <a:gd name="T24" fmla="*/ 25 w 237"/>
                <a:gd name="T25" fmla="*/ 143 h 227"/>
                <a:gd name="T26" fmla="*/ 99 w 237"/>
                <a:gd name="T27" fmla="*/ 129 h 227"/>
                <a:gd name="T28" fmla="*/ 89 w 237"/>
                <a:gd name="T29" fmla="*/ 203 h 227"/>
                <a:gd name="T30" fmla="*/ 107 w 237"/>
                <a:gd name="T31" fmla="*/ 225 h 227"/>
                <a:gd name="T32" fmla="*/ 129 w 237"/>
                <a:gd name="T33" fmla="*/ 208 h 227"/>
                <a:gd name="T34" fmla="*/ 138 w 237"/>
                <a:gd name="T35" fmla="*/ 134 h 227"/>
                <a:gd name="T36" fmla="*/ 206 w 237"/>
                <a:gd name="T37" fmla="*/ 166 h 227"/>
                <a:gd name="T38" fmla="*/ 232 w 237"/>
                <a:gd name="T39" fmla="*/ 156 h 227"/>
                <a:gd name="T40" fmla="*/ 223 w 237"/>
                <a:gd name="T41" fmla="*/ 130 h 227"/>
                <a:gd name="T42" fmla="*/ 155 w 237"/>
                <a:gd name="T43" fmla="*/ 98 h 227"/>
                <a:gd name="T44" fmla="*/ 206 w 237"/>
                <a:gd name="T45" fmla="*/ 43 h 227"/>
                <a:gd name="T46" fmla="*/ 205 w 237"/>
                <a:gd name="T47" fmla="*/ 15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37" h="227">
                  <a:moveTo>
                    <a:pt x="94" y="55"/>
                  </a:moveTo>
                  <a:cubicBezTo>
                    <a:pt x="104" y="50"/>
                    <a:pt x="107" y="38"/>
                    <a:pt x="102" y="28"/>
                  </a:cubicBezTo>
                  <a:cubicBezTo>
                    <a:pt x="93" y="13"/>
                    <a:pt x="93" y="13"/>
                    <a:pt x="93" y="13"/>
                  </a:cubicBezTo>
                  <a:cubicBezTo>
                    <a:pt x="88" y="3"/>
                    <a:pt x="76" y="0"/>
                    <a:pt x="67" y="5"/>
                  </a:cubicBezTo>
                  <a:cubicBezTo>
                    <a:pt x="57" y="10"/>
                    <a:pt x="54" y="23"/>
                    <a:pt x="59" y="32"/>
                  </a:cubicBezTo>
                  <a:cubicBezTo>
                    <a:pt x="67" y="47"/>
                    <a:pt x="67" y="47"/>
                    <a:pt x="67" y="47"/>
                  </a:cubicBezTo>
                  <a:cubicBezTo>
                    <a:pt x="73" y="57"/>
                    <a:pt x="85" y="61"/>
                    <a:pt x="94" y="55"/>
                  </a:cubicBezTo>
                  <a:moveTo>
                    <a:pt x="205" y="15"/>
                  </a:moveTo>
                  <a:cubicBezTo>
                    <a:pt x="197" y="8"/>
                    <a:pt x="184" y="8"/>
                    <a:pt x="177" y="16"/>
                  </a:cubicBezTo>
                  <a:cubicBezTo>
                    <a:pt x="112" y="86"/>
                    <a:pt x="112" y="86"/>
                    <a:pt x="112" y="86"/>
                  </a:cubicBezTo>
                  <a:cubicBezTo>
                    <a:pt x="18" y="104"/>
                    <a:pt x="18" y="104"/>
                    <a:pt x="18" y="104"/>
                  </a:cubicBezTo>
                  <a:cubicBezTo>
                    <a:pt x="7" y="107"/>
                    <a:pt x="0" y="117"/>
                    <a:pt x="2" y="128"/>
                  </a:cubicBezTo>
                  <a:cubicBezTo>
                    <a:pt x="4" y="138"/>
                    <a:pt x="15" y="145"/>
                    <a:pt x="25" y="143"/>
                  </a:cubicBezTo>
                  <a:cubicBezTo>
                    <a:pt x="99" y="129"/>
                    <a:pt x="99" y="129"/>
                    <a:pt x="99" y="129"/>
                  </a:cubicBezTo>
                  <a:cubicBezTo>
                    <a:pt x="89" y="203"/>
                    <a:pt x="89" y="203"/>
                    <a:pt x="89" y="203"/>
                  </a:cubicBezTo>
                  <a:cubicBezTo>
                    <a:pt x="88" y="214"/>
                    <a:pt x="96" y="224"/>
                    <a:pt x="107" y="225"/>
                  </a:cubicBezTo>
                  <a:cubicBezTo>
                    <a:pt x="118" y="227"/>
                    <a:pt x="128" y="219"/>
                    <a:pt x="129" y="208"/>
                  </a:cubicBezTo>
                  <a:cubicBezTo>
                    <a:pt x="138" y="134"/>
                    <a:pt x="138" y="134"/>
                    <a:pt x="138" y="134"/>
                  </a:cubicBezTo>
                  <a:cubicBezTo>
                    <a:pt x="206" y="166"/>
                    <a:pt x="206" y="166"/>
                    <a:pt x="206" y="166"/>
                  </a:cubicBezTo>
                  <a:cubicBezTo>
                    <a:pt x="216" y="170"/>
                    <a:pt x="227" y="166"/>
                    <a:pt x="232" y="156"/>
                  </a:cubicBezTo>
                  <a:cubicBezTo>
                    <a:pt x="237" y="146"/>
                    <a:pt x="232" y="134"/>
                    <a:pt x="223" y="130"/>
                  </a:cubicBezTo>
                  <a:cubicBezTo>
                    <a:pt x="155" y="98"/>
                    <a:pt x="155" y="98"/>
                    <a:pt x="155" y="98"/>
                  </a:cubicBezTo>
                  <a:cubicBezTo>
                    <a:pt x="206" y="43"/>
                    <a:pt x="206" y="43"/>
                    <a:pt x="206" y="43"/>
                  </a:cubicBezTo>
                  <a:cubicBezTo>
                    <a:pt x="213" y="35"/>
                    <a:pt x="213" y="23"/>
                    <a:pt x="205" y="15"/>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115" name="Freeform 59"/>
            <p:cNvSpPr>
              <a:spLocks noEditPoints="1"/>
            </p:cNvSpPr>
            <p:nvPr userDrawn="1"/>
          </p:nvSpPr>
          <p:spPr bwMode="auto">
            <a:xfrm>
              <a:off x="-2039938" y="4474695"/>
              <a:ext cx="965200" cy="925513"/>
            </a:xfrm>
            <a:custGeom>
              <a:avLst/>
              <a:gdLst>
                <a:gd name="T0" fmla="*/ 137 w 344"/>
                <a:gd name="T1" fmla="*/ 80 h 330"/>
                <a:gd name="T2" fmla="*/ 148 w 344"/>
                <a:gd name="T3" fmla="*/ 41 h 330"/>
                <a:gd name="T4" fmla="*/ 136 w 344"/>
                <a:gd name="T5" fmla="*/ 19 h 330"/>
                <a:gd name="T6" fmla="*/ 97 w 344"/>
                <a:gd name="T7" fmla="*/ 7 h 330"/>
                <a:gd name="T8" fmla="*/ 85 w 344"/>
                <a:gd name="T9" fmla="*/ 47 h 330"/>
                <a:gd name="T10" fmla="*/ 98 w 344"/>
                <a:gd name="T11" fmla="*/ 69 h 330"/>
                <a:gd name="T12" fmla="*/ 137 w 344"/>
                <a:gd name="T13" fmla="*/ 80 h 330"/>
                <a:gd name="T14" fmla="*/ 298 w 344"/>
                <a:gd name="T15" fmla="*/ 22 h 330"/>
                <a:gd name="T16" fmla="*/ 257 w 344"/>
                <a:gd name="T17" fmla="*/ 24 h 330"/>
                <a:gd name="T18" fmla="*/ 163 w 344"/>
                <a:gd name="T19" fmla="*/ 125 h 330"/>
                <a:gd name="T20" fmla="*/ 26 w 344"/>
                <a:gd name="T21" fmla="*/ 152 h 330"/>
                <a:gd name="T22" fmla="*/ 3 w 344"/>
                <a:gd name="T23" fmla="*/ 185 h 330"/>
                <a:gd name="T24" fmla="*/ 37 w 344"/>
                <a:gd name="T25" fmla="*/ 208 h 330"/>
                <a:gd name="T26" fmla="*/ 143 w 344"/>
                <a:gd name="T27" fmla="*/ 187 h 330"/>
                <a:gd name="T28" fmla="*/ 130 w 344"/>
                <a:gd name="T29" fmla="*/ 296 h 330"/>
                <a:gd name="T30" fmla="*/ 155 w 344"/>
                <a:gd name="T31" fmla="*/ 328 h 330"/>
                <a:gd name="T32" fmla="*/ 187 w 344"/>
                <a:gd name="T33" fmla="*/ 303 h 330"/>
                <a:gd name="T34" fmla="*/ 201 w 344"/>
                <a:gd name="T35" fmla="*/ 195 h 330"/>
                <a:gd name="T36" fmla="*/ 299 w 344"/>
                <a:gd name="T37" fmla="*/ 241 h 330"/>
                <a:gd name="T38" fmla="*/ 337 w 344"/>
                <a:gd name="T39" fmla="*/ 227 h 330"/>
                <a:gd name="T40" fmla="*/ 323 w 344"/>
                <a:gd name="T41" fmla="*/ 188 h 330"/>
                <a:gd name="T42" fmla="*/ 225 w 344"/>
                <a:gd name="T43" fmla="*/ 143 h 330"/>
                <a:gd name="T44" fmla="*/ 299 w 344"/>
                <a:gd name="T45" fmla="*/ 63 h 330"/>
                <a:gd name="T46" fmla="*/ 298 w 344"/>
                <a:gd name="T47" fmla="*/ 22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4" h="330">
                  <a:moveTo>
                    <a:pt x="137" y="80"/>
                  </a:moveTo>
                  <a:cubicBezTo>
                    <a:pt x="151" y="72"/>
                    <a:pt x="156" y="55"/>
                    <a:pt x="148" y="41"/>
                  </a:cubicBezTo>
                  <a:cubicBezTo>
                    <a:pt x="136" y="19"/>
                    <a:pt x="136" y="19"/>
                    <a:pt x="136" y="19"/>
                  </a:cubicBezTo>
                  <a:cubicBezTo>
                    <a:pt x="128" y="5"/>
                    <a:pt x="111" y="0"/>
                    <a:pt x="97" y="7"/>
                  </a:cubicBezTo>
                  <a:cubicBezTo>
                    <a:pt x="83" y="15"/>
                    <a:pt x="78" y="33"/>
                    <a:pt x="85" y="47"/>
                  </a:cubicBezTo>
                  <a:cubicBezTo>
                    <a:pt x="98" y="69"/>
                    <a:pt x="98" y="69"/>
                    <a:pt x="98" y="69"/>
                  </a:cubicBezTo>
                  <a:cubicBezTo>
                    <a:pt x="106" y="83"/>
                    <a:pt x="123" y="88"/>
                    <a:pt x="137" y="80"/>
                  </a:cubicBezTo>
                  <a:moveTo>
                    <a:pt x="298" y="22"/>
                  </a:moveTo>
                  <a:cubicBezTo>
                    <a:pt x="286" y="11"/>
                    <a:pt x="268" y="12"/>
                    <a:pt x="257" y="24"/>
                  </a:cubicBezTo>
                  <a:cubicBezTo>
                    <a:pt x="163" y="125"/>
                    <a:pt x="163" y="125"/>
                    <a:pt x="163" y="125"/>
                  </a:cubicBezTo>
                  <a:cubicBezTo>
                    <a:pt x="26" y="152"/>
                    <a:pt x="26" y="152"/>
                    <a:pt x="26" y="152"/>
                  </a:cubicBezTo>
                  <a:cubicBezTo>
                    <a:pt x="10" y="155"/>
                    <a:pt x="0" y="170"/>
                    <a:pt x="3" y="185"/>
                  </a:cubicBezTo>
                  <a:cubicBezTo>
                    <a:pt x="6" y="201"/>
                    <a:pt x="21" y="211"/>
                    <a:pt x="37" y="208"/>
                  </a:cubicBezTo>
                  <a:cubicBezTo>
                    <a:pt x="143" y="187"/>
                    <a:pt x="143" y="187"/>
                    <a:pt x="143" y="187"/>
                  </a:cubicBezTo>
                  <a:cubicBezTo>
                    <a:pt x="130" y="296"/>
                    <a:pt x="130" y="296"/>
                    <a:pt x="130" y="296"/>
                  </a:cubicBezTo>
                  <a:cubicBezTo>
                    <a:pt x="128" y="311"/>
                    <a:pt x="139" y="326"/>
                    <a:pt x="155" y="328"/>
                  </a:cubicBezTo>
                  <a:cubicBezTo>
                    <a:pt x="171" y="330"/>
                    <a:pt x="185" y="318"/>
                    <a:pt x="187" y="303"/>
                  </a:cubicBezTo>
                  <a:cubicBezTo>
                    <a:pt x="201" y="195"/>
                    <a:pt x="201" y="195"/>
                    <a:pt x="201" y="195"/>
                  </a:cubicBezTo>
                  <a:cubicBezTo>
                    <a:pt x="299" y="241"/>
                    <a:pt x="299" y="241"/>
                    <a:pt x="299" y="241"/>
                  </a:cubicBezTo>
                  <a:cubicBezTo>
                    <a:pt x="314" y="247"/>
                    <a:pt x="331" y="241"/>
                    <a:pt x="337" y="227"/>
                  </a:cubicBezTo>
                  <a:cubicBezTo>
                    <a:pt x="344" y="212"/>
                    <a:pt x="338" y="195"/>
                    <a:pt x="323" y="188"/>
                  </a:cubicBezTo>
                  <a:cubicBezTo>
                    <a:pt x="225" y="143"/>
                    <a:pt x="225" y="143"/>
                    <a:pt x="225" y="143"/>
                  </a:cubicBezTo>
                  <a:cubicBezTo>
                    <a:pt x="299" y="63"/>
                    <a:pt x="299" y="63"/>
                    <a:pt x="299" y="63"/>
                  </a:cubicBezTo>
                  <a:cubicBezTo>
                    <a:pt x="310" y="51"/>
                    <a:pt x="309" y="33"/>
                    <a:pt x="298" y="22"/>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116" name="Freeform 60"/>
            <p:cNvSpPr>
              <a:spLocks noEditPoints="1"/>
            </p:cNvSpPr>
            <p:nvPr userDrawn="1"/>
          </p:nvSpPr>
          <p:spPr bwMode="auto">
            <a:xfrm>
              <a:off x="-1198563" y="4825533"/>
              <a:ext cx="1093788" cy="1082675"/>
            </a:xfrm>
            <a:custGeom>
              <a:avLst/>
              <a:gdLst>
                <a:gd name="T0" fmla="*/ 168 w 390"/>
                <a:gd name="T1" fmla="*/ 96 h 386"/>
                <a:gd name="T2" fmla="*/ 185 w 390"/>
                <a:gd name="T3" fmla="*/ 52 h 386"/>
                <a:gd name="T4" fmla="*/ 174 w 390"/>
                <a:gd name="T5" fmla="*/ 25 h 386"/>
                <a:gd name="T6" fmla="*/ 130 w 390"/>
                <a:gd name="T7" fmla="*/ 8 h 386"/>
                <a:gd name="T8" fmla="*/ 112 w 390"/>
                <a:gd name="T9" fmla="*/ 51 h 386"/>
                <a:gd name="T10" fmla="*/ 124 w 390"/>
                <a:gd name="T11" fmla="*/ 78 h 386"/>
                <a:gd name="T12" fmla="*/ 168 w 390"/>
                <a:gd name="T13" fmla="*/ 96 h 386"/>
                <a:gd name="T14" fmla="*/ 359 w 390"/>
                <a:gd name="T15" fmla="*/ 48 h 386"/>
                <a:gd name="T16" fmla="*/ 312 w 390"/>
                <a:gd name="T17" fmla="*/ 45 h 386"/>
                <a:gd name="T18" fmla="*/ 192 w 390"/>
                <a:gd name="T19" fmla="*/ 150 h 386"/>
                <a:gd name="T20" fmla="*/ 32 w 390"/>
                <a:gd name="T21" fmla="*/ 165 h 386"/>
                <a:gd name="T22" fmla="*/ 2 w 390"/>
                <a:gd name="T23" fmla="*/ 201 h 386"/>
                <a:gd name="T24" fmla="*/ 38 w 390"/>
                <a:gd name="T25" fmla="*/ 231 h 386"/>
                <a:gd name="T26" fmla="*/ 163 w 390"/>
                <a:gd name="T27" fmla="*/ 220 h 386"/>
                <a:gd name="T28" fmla="*/ 135 w 390"/>
                <a:gd name="T29" fmla="*/ 342 h 386"/>
                <a:gd name="T30" fmla="*/ 160 w 390"/>
                <a:gd name="T31" fmla="*/ 382 h 386"/>
                <a:gd name="T32" fmla="*/ 200 w 390"/>
                <a:gd name="T33" fmla="*/ 357 h 386"/>
                <a:gd name="T34" fmla="*/ 227 w 390"/>
                <a:gd name="T35" fmla="*/ 235 h 386"/>
                <a:gd name="T36" fmla="*/ 335 w 390"/>
                <a:gd name="T37" fmla="*/ 299 h 386"/>
                <a:gd name="T38" fmla="*/ 381 w 390"/>
                <a:gd name="T39" fmla="*/ 287 h 386"/>
                <a:gd name="T40" fmla="*/ 369 w 390"/>
                <a:gd name="T41" fmla="*/ 242 h 386"/>
                <a:gd name="T42" fmla="*/ 262 w 390"/>
                <a:gd name="T43" fmla="*/ 178 h 386"/>
                <a:gd name="T44" fmla="*/ 356 w 390"/>
                <a:gd name="T45" fmla="*/ 95 h 386"/>
                <a:gd name="T46" fmla="*/ 359 w 390"/>
                <a:gd name="T47" fmla="*/ 48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0" h="386">
                  <a:moveTo>
                    <a:pt x="168" y="96"/>
                  </a:moveTo>
                  <a:cubicBezTo>
                    <a:pt x="185" y="89"/>
                    <a:pt x="192" y="69"/>
                    <a:pt x="185" y="52"/>
                  </a:cubicBezTo>
                  <a:cubicBezTo>
                    <a:pt x="174" y="25"/>
                    <a:pt x="174" y="25"/>
                    <a:pt x="174" y="25"/>
                  </a:cubicBezTo>
                  <a:cubicBezTo>
                    <a:pt x="166" y="8"/>
                    <a:pt x="147" y="0"/>
                    <a:pt x="130" y="8"/>
                  </a:cubicBezTo>
                  <a:cubicBezTo>
                    <a:pt x="113" y="15"/>
                    <a:pt x="105" y="35"/>
                    <a:pt x="112" y="51"/>
                  </a:cubicBezTo>
                  <a:cubicBezTo>
                    <a:pt x="124" y="78"/>
                    <a:pt x="124" y="78"/>
                    <a:pt x="124" y="78"/>
                  </a:cubicBezTo>
                  <a:cubicBezTo>
                    <a:pt x="131" y="95"/>
                    <a:pt x="151" y="103"/>
                    <a:pt x="168" y="96"/>
                  </a:cubicBezTo>
                  <a:moveTo>
                    <a:pt x="359" y="48"/>
                  </a:moveTo>
                  <a:cubicBezTo>
                    <a:pt x="347" y="34"/>
                    <a:pt x="326" y="33"/>
                    <a:pt x="312" y="45"/>
                  </a:cubicBezTo>
                  <a:cubicBezTo>
                    <a:pt x="192" y="150"/>
                    <a:pt x="192" y="150"/>
                    <a:pt x="192" y="150"/>
                  </a:cubicBezTo>
                  <a:cubicBezTo>
                    <a:pt x="32" y="165"/>
                    <a:pt x="32" y="165"/>
                    <a:pt x="32" y="165"/>
                  </a:cubicBezTo>
                  <a:cubicBezTo>
                    <a:pt x="13" y="167"/>
                    <a:pt x="0" y="183"/>
                    <a:pt x="2" y="201"/>
                  </a:cubicBezTo>
                  <a:cubicBezTo>
                    <a:pt x="3" y="220"/>
                    <a:pt x="19" y="233"/>
                    <a:pt x="38" y="231"/>
                  </a:cubicBezTo>
                  <a:cubicBezTo>
                    <a:pt x="163" y="220"/>
                    <a:pt x="163" y="220"/>
                    <a:pt x="163" y="220"/>
                  </a:cubicBezTo>
                  <a:cubicBezTo>
                    <a:pt x="135" y="342"/>
                    <a:pt x="135" y="342"/>
                    <a:pt x="135" y="342"/>
                  </a:cubicBezTo>
                  <a:cubicBezTo>
                    <a:pt x="131" y="360"/>
                    <a:pt x="142" y="378"/>
                    <a:pt x="160" y="382"/>
                  </a:cubicBezTo>
                  <a:cubicBezTo>
                    <a:pt x="178" y="386"/>
                    <a:pt x="196" y="375"/>
                    <a:pt x="200" y="357"/>
                  </a:cubicBezTo>
                  <a:cubicBezTo>
                    <a:pt x="227" y="235"/>
                    <a:pt x="227" y="235"/>
                    <a:pt x="227" y="235"/>
                  </a:cubicBezTo>
                  <a:cubicBezTo>
                    <a:pt x="335" y="299"/>
                    <a:pt x="335" y="299"/>
                    <a:pt x="335" y="299"/>
                  </a:cubicBezTo>
                  <a:cubicBezTo>
                    <a:pt x="351" y="308"/>
                    <a:pt x="371" y="303"/>
                    <a:pt x="381" y="287"/>
                  </a:cubicBezTo>
                  <a:cubicBezTo>
                    <a:pt x="390" y="272"/>
                    <a:pt x="385" y="251"/>
                    <a:pt x="369" y="242"/>
                  </a:cubicBezTo>
                  <a:cubicBezTo>
                    <a:pt x="262" y="178"/>
                    <a:pt x="262" y="178"/>
                    <a:pt x="262" y="178"/>
                  </a:cubicBezTo>
                  <a:cubicBezTo>
                    <a:pt x="356" y="95"/>
                    <a:pt x="356" y="95"/>
                    <a:pt x="356" y="95"/>
                  </a:cubicBezTo>
                  <a:cubicBezTo>
                    <a:pt x="370" y="83"/>
                    <a:pt x="371" y="62"/>
                    <a:pt x="359" y="48"/>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grpSp>
      <p:sp>
        <p:nvSpPr>
          <p:cNvPr id="118" name="Date Placeholder 3"/>
          <p:cNvSpPr>
            <a:spLocks noGrp="1"/>
          </p:cNvSpPr>
          <p:nvPr>
            <p:ph type="dt" sz="half" idx="2"/>
          </p:nvPr>
        </p:nvSpPr>
        <p:spPr>
          <a:xfrm>
            <a:off x="6203576" y="6434039"/>
            <a:ext cx="1459286" cy="365125"/>
          </a:xfrm>
          <a:prstGeom prst="rect">
            <a:avLst/>
          </a:prstGeom>
        </p:spPr>
        <p:txBody>
          <a:bodyPr anchor="ctr"/>
          <a:lstStyle>
            <a:lvl1pPr algn="r">
              <a:defRPr sz="1200">
                <a:solidFill>
                  <a:srgbClr val="221E5B"/>
                </a:solidFill>
                <a:latin typeface="Tahoma" panose="020B0604030504040204" pitchFamily="34" charset="0"/>
                <a:ea typeface="Tahoma" panose="020B0604030504040204" pitchFamily="34" charset="0"/>
                <a:cs typeface="Tahoma" panose="020B0604030504040204" pitchFamily="34" charset="0"/>
              </a:defRPr>
            </a:lvl1pPr>
          </a:lstStyle>
          <a:p>
            <a:endParaRPr lang="en-GB" dirty="0"/>
          </a:p>
        </p:txBody>
      </p:sp>
    </p:spTree>
    <p:extLst>
      <p:ext uri="{BB962C8B-B14F-4D97-AF65-F5344CB8AC3E}">
        <p14:creationId xmlns:p14="http://schemas.microsoft.com/office/powerpoint/2010/main" val="4283767593"/>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solidFill>
                  <a:srgbClr val="221E5B"/>
                </a:solidFill>
              </a:defRPr>
            </a:lvl1pPr>
          </a:lstStyle>
          <a:p>
            <a:r>
              <a:rPr lang="en-US" smtClean="0"/>
              <a:t>Click to edit Master title style</a:t>
            </a:r>
            <a:endParaRPr lang="en-GB" dirty="0"/>
          </a:p>
        </p:txBody>
      </p:sp>
      <p:sp>
        <p:nvSpPr>
          <p:cNvPr id="3" name="Content Placeholder 2"/>
          <p:cNvSpPr>
            <a:spLocks noGrp="1"/>
          </p:cNvSpPr>
          <p:nvPr>
            <p:ph idx="1"/>
          </p:nvPr>
        </p:nvSpPr>
        <p:spPr/>
        <p:txBody>
          <a:bodyPr/>
          <a:lstStyle>
            <a:lvl1pPr marL="228600" indent="-228600">
              <a:buClr>
                <a:srgbClr val="009ABC"/>
              </a:buClr>
              <a:buSzPct val="100000"/>
              <a:buFont typeface="Wingdings" panose="05000000000000000000" pitchFamily="2" charset="2"/>
              <a:buChar char="§"/>
              <a:defRPr>
                <a:solidFill>
                  <a:srgbClr val="221E5B"/>
                </a:solidFill>
              </a:defRPr>
            </a:lvl1pPr>
            <a:lvl2pPr marL="685800" indent="-228600">
              <a:buClr>
                <a:srgbClr val="009ABC"/>
              </a:buClr>
              <a:buFont typeface="Wingdings" panose="05000000000000000000" pitchFamily="2" charset="2"/>
              <a:buChar char="§"/>
              <a:defRPr>
                <a:solidFill>
                  <a:srgbClr val="221E5B"/>
                </a:solidFill>
              </a:defRPr>
            </a:lvl2pPr>
            <a:lvl3pPr marL="1143000" indent="-228600">
              <a:buClr>
                <a:srgbClr val="009ABC"/>
              </a:buClr>
              <a:buFont typeface="Wingdings" panose="05000000000000000000" pitchFamily="2" charset="2"/>
              <a:buChar char="§"/>
              <a:defRPr>
                <a:solidFill>
                  <a:srgbClr val="221E5B"/>
                </a:solidFill>
              </a:defRPr>
            </a:lvl3pPr>
            <a:lvl4pPr marL="1600200" indent="-228600">
              <a:buClr>
                <a:srgbClr val="009ABC"/>
              </a:buClr>
              <a:buFont typeface="Wingdings" panose="05000000000000000000" pitchFamily="2" charset="2"/>
              <a:buChar char="§"/>
              <a:defRPr>
                <a:solidFill>
                  <a:srgbClr val="221E5B"/>
                </a:solidFill>
              </a:defRPr>
            </a:lvl4pPr>
            <a:lvl5pPr marL="2057400" indent="-228600">
              <a:buClr>
                <a:srgbClr val="009ABC"/>
              </a:buClr>
              <a:buFont typeface="Wingdings" panose="05000000000000000000" pitchFamily="2" charset="2"/>
              <a:buChar char="§"/>
              <a:defRPr>
                <a:solidFill>
                  <a:srgbClr val="221E5B"/>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5" name="Footer Placeholder 4"/>
          <p:cNvSpPr>
            <a:spLocks noGrp="1"/>
          </p:cNvSpPr>
          <p:nvPr>
            <p:ph type="ftr" sz="quarter" idx="11"/>
          </p:nvPr>
        </p:nvSpPr>
        <p:spPr/>
        <p:txBody>
          <a:bodyPr/>
          <a:lstStyle/>
          <a:p>
            <a:r>
              <a:rPr lang="en-GB" smtClean="0">
                <a:solidFill>
                  <a:prstClr val="white"/>
                </a:solidFill>
              </a:rPr>
              <a:t>Curriculum survey</a:t>
            </a:r>
            <a:endParaRPr lang="en-GB">
              <a:solidFill>
                <a:prstClr val="white"/>
              </a:solidFill>
            </a:endParaRPr>
          </a:p>
        </p:txBody>
      </p:sp>
      <p:sp>
        <p:nvSpPr>
          <p:cNvPr id="6" name="Slide Number Placeholder 5"/>
          <p:cNvSpPr>
            <a:spLocks noGrp="1"/>
          </p:cNvSpPr>
          <p:nvPr>
            <p:ph type="sldNum" sz="quarter" idx="12"/>
          </p:nvPr>
        </p:nvSpPr>
        <p:spPr/>
        <p:txBody>
          <a:bodyPr/>
          <a:lstStyle/>
          <a:p>
            <a:r>
              <a:rPr lang="en-GB" dirty="0">
                <a:solidFill>
                  <a:prstClr val="white"/>
                </a:solidFill>
              </a:rPr>
              <a:t>Slide</a:t>
            </a:r>
            <a:r>
              <a:rPr lang="en-GB" dirty="0"/>
              <a:t> </a:t>
            </a:r>
            <a:fld id="{5F4C8201-D8A8-417D-8A18-42E93E6C5D44}" type="slidenum">
              <a:rPr lang="en-GB" b="1" smtClean="0"/>
              <a:pPr/>
              <a:t>‹#›</a:t>
            </a:fld>
            <a:endParaRPr lang="en-GB" b="1" dirty="0"/>
          </a:p>
        </p:txBody>
      </p:sp>
      <p:sp>
        <p:nvSpPr>
          <p:cNvPr id="7" name="Date Placeholder 3"/>
          <p:cNvSpPr>
            <a:spLocks noGrp="1"/>
          </p:cNvSpPr>
          <p:nvPr>
            <p:ph type="dt" sz="half" idx="2"/>
          </p:nvPr>
        </p:nvSpPr>
        <p:spPr>
          <a:xfrm>
            <a:off x="6203576" y="6434039"/>
            <a:ext cx="1459286" cy="365125"/>
          </a:xfrm>
          <a:prstGeom prst="rect">
            <a:avLst/>
          </a:prstGeom>
        </p:spPr>
        <p:txBody>
          <a:bodyPr anchor="ctr"/>
          <a:lstStyle>
            <a:lvl1pPr algn="r">
              <a:defRPr sz="120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endParaRPr lang="en-GB" dirty="0">
              <a:solidFill>
                <a:prstClr val="white"/>
              </a:solidFill>
            </a:endParaRPr>
          </a:p>
        </p:txBody>
      </p:sp>
    </p:spTree>
    <p:extLst>
      <p:ext uri="{BB962C8B-B14F-4D97-AF65-F5344CB8AC3E}">
        <p14:creationId xmlns:p14="http://schemas.microsoft.com/office/powerpoint/2010/main" val="97338482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p:nvPr userDrawn="1"/>
        </p:nvSpPr>
        <p:spPr bwMode="auto">
          <a:xfrm>
            <a:off x="0" y="0"/>
            <a:ext cx="9144000" cy="6858000"/>
          </a:xfrm>
          <a:prstGeom prst="rect">
            <a:avLst/>
          </a:prstGeom>
          <a:solidFill>
            <a:srgbClr val="009ABC"/>
          </a:solidFill>
          <a:ln>
            <a:noFill/>
          </a:ln>
          <a:effectLs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GB">
              <a:solidFill>
                <a:prstClr val="black"/>
              </a:solidFill>
            </a:endParaRPr>
          </a:p>
        </p:txBody>
      </p:sp>
      <p:sp>
        <p:nvSpPr>
          <p:cNvPr id="56" name="Freeform 54"/>
          <p:cNvSpPr>
            <a:spLocks/>
          </p:cNvSpPr>
          <p:nvPr userDrawn="1"/>
        </p:nvSpPr>
        <p:spPr bwMode="auto">
          <a:xfrm>
            <a:off x="499501" y="6315812"/>
            <a:ext cx="8193357" cy="542188"/>
          </a:xfrm>
          <a:custGeom>
            <a:avLst/>
            <a:gdLst>
              <a:gd name="T0" fmla="*/ 3000 w 3000"/>
              <a:gd name="T1" fmla="*/ 146 h 146"/>
              <a:gd name="T2" fmla="*/ 3000 w 3000"/>
              <a:gd name="T3" fmla="*/ 49 h 146"/>
              <a:gd name="T4" fmla="*/ 2951 w 3000"/>
              <a:gd name="T5" fmla="*/ 0 h 146"/>
              <a:gd name="T6" fmla="*/ 48 w 3000"/>
              <a:gd name="T7" fmla="*/ 0 h 146"/>
              <a:gd name="T8" fmla="*/ 0 w 3000"/>
              <a:gd name="T9" fmla="*/ 49 h 146"/>
              <a:gd name="T10" fmla="*/ 0 w 3000"/>
              <a:gd name="T11" fmla="*/ 146 h 146"/>
              <a:gd name="T12" fmla="*/ 3000 w 3000"/>
              <a:gd name="T13" fmla="*/ 146 h 146"/>
            </a:gdLst>
            <a:ahLst/>
            <a:cxnLst>
              <a:cxn ang="0">
                <a:pos x="T0" y="T1"/>
              </a:cxn>
              <a:cxn ang="0">
                <a:pos x="T2" y="T3"/>
              </a:cxn>
              <a:cxn ang="0">
                <a:pos x="T4" y="T5"/>
              </a:cxn>
              <a:cxn ang="0">
                <a:pos x="T6" y="T7"/>
              </a:cxn>
              <a:cxn ang="0">
                <a:pos x="T8" y="T9"/>
              </a:cxn>
              <a:cxn ang="0">
                <a:pos x="T10" y="T11"/>
              </a:cxn>
              <a:cxn ang="0">
                <a:pos x="T12" y="T13"/>
              </a:cxn>
            </a:cxnLst>
            <a:rect l="0" t="0" r="r" b="b"/>
            <a:pathLst>
              <a:path w="3000" h="146">
                <a:moveTo>
                  <a:pt x="3000" y="146"/>
                </a:moveTo>
                <a:cubicBezTo>
                  <a:pt x="3000" y="49"/>
                  <a:pt x="3000" y="49"/>
                  <a:pt x="3000" y="49"/>
                </a:cubicBezTo>
                <a:cubicBezTo>
                  <a:pt x="3000" y="22"/>
                  <a:pt x="2978" y="0"/>
                  <a:pt x="2951" y="0"/>
                </a:cubicBezTo>
                <a:cubicBezTo>
                  <a:pt x="48" y="0"/>
                  <a:pt x="48" y="0"/>
                  <a:pt x="48" y="0"/>
                </a:cubicBezTo>
                <a:cubicBezTo>
                  <a:pt x="21" y="0"/>
                  <a:pt x="0" y="22"/>
                  <a:pt x="0" y="49"/>
                </a:cubicBezTo>
                <a:cubicBezTo>
                  <a:pt x="0" y="146"/>
                  <a:pt x="0" y="146"/>
                  <a:pt x="0" y="146"/>
                </a:cubicBezTo>
                <a:lnTo>
                  <a:pt x="3000" y="146"/>
                </a:lnTo>
                <a:close/>
              </a:path>
            </a:pathLst>
          </a:custGeom>
          <a:solidFill>
            <a:srgbClr val="FFFFFF">
              <a:alpha val="74902"/>
            </a:srgbClr>
          </a:solidFill>
          <a:ln>
            <a:noFill/>
          </a:ln>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grpSp>
        <p:nvGrpSpPr>
          <p:cNvPr id="9" name="Group 8"/>
          <p:cNvGrpSpPr/>
          <p:nvPr userDrawn="1"/>
        </p:nvGrpSpPr>
        <p:grpSpPr>
          <a:xfrm>
            <a:off x="7454503" y="366995"/>
            <a:ext cx="1060847" cy="1200150"/>
            <a:chOff x="-1995768" y="103889"/>
            <a:chExt cx="1414462" cy="1200150"/>
          </a:xfrm>
        </p:grpSpPr>
        <p:sp>
          <p:nvSpPr>
            <p:cNvPr id="10" name="Freeform 9"/>
            <p:cNvSpPr>
              <a:spLocks/>
            </p:cNvSpPr>
            <p:nvPr userDrawn="1"/>
          </p:nvSpPr>
          <p:spPr bwMode="auto">
            <a:xfrm>
              <a:off x="-836893" y="103889"/>
              <a:ext cx="61912" cy="90488"/>
            </a:xfrm>
            <a:custGeom>
              <a:avLst/>
              <a:gdLst>
                <a:gd name="T0" fmla="*/ 0 w 22"/>
                <a:gd name="T1" fmla="*/ 11 h 32"/>
                <a:gd name="T2" fmla="*/ 11 w 22"/>
                <a:gd name="T3" fmla="*/ 0 h 32"/>
                <a:gd name="T4" fmla="*/ 22 w 22"/>
                <a:gd name="T5" fmla="*/ 11 h 32"/>
                <a:gd name="T6" fmla="*/ 22 w 22"/>
                <a:gd name="T7" fmla="*/ 21 h 32"/>
                <a:gd name="T8" fmla="*/ 11 w 22"/>
                <a:gd name="T9" fmla="*/ 32 h 32"/>
                <a:gd name="T10" fmla="*/ 0 w 22"/>
                <a:gd name="T11" fmla="*/ 21 h 32"/>
                <a:gd name="T12" fmla="*/ 0 w 22"/>
                <a:gd name="T13" fmla="*/ 11 h 32"/>
              </a:gdLst>
              <a:ahLst/>
              <a:cxnLst>
                <a:cxn ang="0">
                  <a:pos x="T0" y="T1"/>
                </a:cxn>
                <a:cxn ang="0">
                  <a:pos x="T2" y="T3"/>
                </a:cxn>
                <a:cxn ang="0">
                  <a:pos x="T4" y="T5"/>
                </a:cxn>
                <a:cxn ang="0">
                  <a:pos x="T6" y="T7"/>
                </a:cxn>
                <a:cxn ang="0">
                  <a:pos x="T8" y="T9"/>
                </a:cxn>
                <a:cxn ang="0">
                  <a:pos x="T10" y="T11"/>
                </a:cxn>
                <a:cxn ang="0">
                  <a:pos x="T12" y="T13"/>
                </a:cxn>
              </a:cxnLst>
              <a:rect l="0" t="0" r="r" b="b"/>
              <a:pathLst>
                <a:path w="22" h="32">
                  <a:moveTo>
                    <a:pt x="0" y="11"/>
                  </a:moveTo>
                  <a:cubicBezTo>
                    <a:pt x="0" y="5"/>
                    <a:pt x="5" y="0"/>
                    <a:pt x="11" y="0"/>
                  </a:cubicBezTo>
                  <a:cubicBezTo>
                    <a:pt x="17" y="0"/>
                    <a:pt x="22" y="5"/>
                    <a:pt x="22" y="11"/>
                  </a:cubicBezTo>
                  <a:cubicBezTo>
                    <a:pt x="22" y="21"/>
                    <a:pt x="22" y="21"/>
                    <a:pt x="22" y="21"/>
                  </a:cubicBezTo>
                  <a:cubicBezTo>
                    <a:pt x="22" y="27"/>
                    <a:pt x="17" y="32"/>
                    <a:pt x="11" y="32"/>
                  </a:cubicBezTo>
                  <a:cubicBezTo>
                    <a:pt x="5" y="32"/>
                    <a:pt x="0" y="27"/>
                    <a:pt x="0" y="21"/>
                  </a:cubicBezTo>
                  <a:lnTo>
                    <a:pt x="0" y="1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11" name="Freeform 10"/>
            <p:cNvSpPr>
              <a:spLocks/>
            </p:cNvSpPr>
            <p:nvPr userDrawn="1"/>
          </p:nvSpPr>
          <p:spPr bwMode="auto">
            <a:xfrm>
              <a:off x="-990881" y="197552"/>
              <a:ext cx="369887" cy="246063"/>
            </a:xfrm>
            <a:custGeom>
              <a:avLst/>
              <a:gdLst>
                <a:gd name="T0" fmla="*/ 130 w 132"/>
                <a:gd name="T1" fmla="*/ 9 h 88"/>
                <a:gd name="T2" fmla="*/ 116 w 132"/>
                <a:gd name="T3" fmla="*/ 2 h 88"/>
                <a:gd name="T4" fmla="*/ 66 w 132"/>
                <a:gd name="T5" fmla="*/ 18 h 88"/>
                <a:gd name="T6" fmla="*/ 16 w 132"/>
                <a:gd name="T7" fmla="*/ 2 h 88"/>
                <a:gd name="T8" fmla="*/ 2 w 132"/>
                <a:gd name="T9" fmla="*/ 9 h 88"/>
                <a:gd name="T10" fmla="*/ 9 w 132"/>
                <a:gd name="T11" fmla="*/ 23 h 88"/>
                <a:gd name="T12" fmla="*/ 48 w 132"/>
                <a:gd name="T13" fmla="*/ 36 h 88"/>
                <a:gd name="T14" fmla="*/ 24 w 132"/>
                <a:gd name="T15" fmla="*/ 69 h 88"/>
                <a:gd name="T16" fmla="*/ 26 w 132"/>
                <a:gd name="T17" fmla="*/ 84 h 88"/>
                <a:gd name="T18" fmla="*/ 42 w 132"/>
                <a:gd name="T19" fmla="*/ 82 h 88"/>
                <a:gd name="T20" fmla="*/ 66 w 132"/>
                <a:gd name="T21" fmla="*/ 48 h 88"/>
                <a:gd name="T22" fmla="*/ 90 w 132"/>
                <a:gd name="T23" fmla="*/ 82 h 88"/>
                <a:gd name="T24" fmla="*/ 105 w 132"/>
                <a:gd name="T25" fmla="*/ 84 h 88"/>
                <a:gd name="T26" fmla="*/ 108 w 132"/>
                <a:gd name="T27" fmla="*/ 69 h 88"/>
                <a:gd name="T28" fmla="*/ 84 w 132"/>
                <a:gd name="T29" fmla="*/ 36 h 88"/>
                <a:gd name="T30" fmla="*/ 123 w 132"/>
                <a:gd name="T31" fmla="*/ 23 h 88"/>
                <a:gd name="T32" fmla="*/ 130 w 132"/>
                <a:gd name="T33" fmla="*/ 9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2" h="88">
                  <a:moveTo>
                    <a:pt x="130" y="9"/>
                  </a:moveTo>
                  <a:cubicBezTo>
                    <a:pt x="128" y="3"/>
                    <a:pt x="122" y="0"/>
                    <a:pt x="116" y="2"/>
                  </a:cubicBezTo>
                  <a:cubicBezTo>
                    <a:pt x="66" y="18"/>
                    <a:pt x="66" y="18"/>
                    <a:pt x="66" y="18"/>
                  </a:cubicBezTo>
                  <a:cubicBezTo>
                    <a:pt x="16" y="2"/>
                    <a:pt x="16" y="2"/>
                    <a:pt x="16" y="2"/>
                  </a:cubicBezTo>
                  <a:cubicBezTo>
                    <a:pt x="10" y="0"/>
                    <a:pt x="4" y="3"/>
                    <a:pt x="2" y="9"/>
                  </a:cubicBezTo>
                  <a:cubicBezTo>
                    <a:pt x="0" y="15"/>
                    <a:pt x="3" y="21"/>
                    <a:pt x="9" y="23"/>
                  </a:cubicBezTo>
                  <a:cubicBezTo>
                    <a:pt x="48" y="36"/>
                    <a:pt x="48" y="36"/>
                    <a:pt x="48" y="36"/>
                  </a:cubicBezTo>
                  <a:cubicBezTo>
                    <a:pt x="24" y="69"/>
                    <a:pt x="24" y="69"/>
                    <a:pt x="24" y="69"/>
                  </a:cubicBezTo>
                  <a:cubicBezTo>
                    <a:pt x="20" y="74"/>
                    <a:pt x="21" y="81"/>
                    <a:pt x="26" y="84"/>
                  </a:cubicBezTo>
                  <a:cubicBezTo>
                    <a:pt x="31" y="88"/>
                    <a:pt x="38" y="87"/>
                    <a:pt x="42" y="82"/>
                  </a:cubicBezTo>
                  <a:cubicBezTo>
                    <a:pt x="66" y="48"/>
                    <a:pt x="66" y="48"/>
                    <a:pt x="66" y="48"/>
                  </a:cubicBezTo>
                  <a:cubicBezTo>
                    <a:pt x="90" y="82"/>
                    <a:pt x="90" y="82"/>
                    <a:pt x="90" y="82"/>
                  </a:cubicBezTo>
                  <a:cubicBezTo>
                    <a:pt x="94" y="87"/>
                    <a:pt x="100" y="88"/>
                    <a:pt x="105" y="84"/>
                  </a:cubicBezTo>
                  <a:cubicBezTo>
                    <a:pt x="110" y="81"/>
                    <a:pt x="111" y="74"/>
                    <a:pt x="108" y="69"/>
                  </a:cubicBezTo>
                  <a:cubicBezTo>
                    <a:pt x="84" y="36"/>
                    <a:pt x="84" y="36"/>
                    <a:pt x="84" y="36"/>
                  </a:cubicBezTo>
                  <a:cubicBezTo>
                    <a:pt x="123" y="23"/>
                    <a:pt x="123" y="23"/>
                    <a:pt x="123" y="23"/>
                  </a:cubicBezTo>
                  <a:cubicBezTo>
                    <a:pt x="128" y="21"/>
                    <a:pt x="132" y="15"/>
                    <a:pt x="130" y="9"/>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12" name="Freeform 11"/>
            <p:cNvSpPr>
              <a:spLocks/>
            </p:cNvSpPr>
            <p:nvPr userDrawn="1"/>
          </p:nvSpPr>
          <p:spPr bwMode="auto">
            <a:xfrm>
              <a:off x="-1140106" y="183264"/>
              <a:ext cx="47625" cy="69850"/>
            </a:xfrm>
            <a:custGeom>
              <a:avLst/>
              <a:gdLst>
                <a:gd name="T0" fmla="*/ 0 w 17"/>
                <a:gd name="T1" fmla="*/ 9 h 25"/>
                <a:gd name="T2" fmla="*/ 9 w 17"/>
                <a:gd name="T3" fmla="*/ 0 h 25"/>
                <a:gd name="T4" fmla="*/ 17 w 17"/>
                <a:gd name="T5" fmla="*/ 9 h 25"/>
                <a:gd name="T6" fmla="*/ 17 w 17"/>
                <a:gd name="T7" fmla="*/ 16 h 25"/>
                <a:gd name="T8" fmla="*/ 9 w 17"/>
                <a:gd name="T9" fmla="*/ 25 h 25"/>
                <a:gd name="T10" fmla="*/ 0 w 17"/>
                <a:gd name="T11" fmla="*/ 16 h 25"/>
                <a:gd name="T12" fmla="*/ 0 w 17"/>
                <a:gd name="T13" fmla="*/ 9 h 25"/>
              </a:gdLst>
              <a:ahLst/>
              <a:cxnLst>
                <a:cxn ang="0">
                  <a:pos x="T0" y="T1"/>
                </a:cxn>
                <a:cxn ang="0">
                  <a:pos x="T2" y="T3"/>
                </a:cxn>
                <a:cxn ang="0">
                  <a:pos x="T4" y="T5"/>
                </a:cxn>
                <a:cxn ang="0">
                  <a:pos x="T6" y="T7"/>
                </a:cxn>
                <a:cxn ang="0">
                  <a:pos x="T8" y="T9"/>
                </a:cxn>
                <a:cxn ang="0">
                  <a:pos x="T10" y="T11"/>
                </a:cxn>
                <a:cxn ang="0">
                  <a:pos x="T12" y="T13"/>
                </a:cxn>
              </a:cxnLst>
              <a:rect l="0" t="0" r="r" b="b"/>
              <a:pathLst>
                <a:path w="17" h="25">
                  <a:moveTo>
                    <a:pt x="0" y="9"/>
                  </a:moveTo>
                  <a:cubicBezTo>
                    <a:pt x="0" y="4"/>
                    <a:pt x="4" y="0"/>
                    <a:pt x="9" y="0"/>
                  </a:cubicBezTo>
                  <a:cubicBezTo>
                    <a:pt x="13" y="0"/>
                    <a:pt x="17" y="4"/>
                    <a:pt x="17" y="9"/>
                  </a:cubicBezTo>
                  <a:cubicBezTo>
                    <a:pt x="17" y="16"/>
                    <a:pt x="17" y="16"/>
                    <a:pt x="17" y="16"/>
                  </a:cubicBezTo>
                  <a:cubicBezTo>
                    <a:pt x="17" y="21"/>
                    <a:pt x="13" y="25"/>
                    <a:pt x="9" y="25"/>
                  </a:cubicBezTo>
                  <a:cubicBezTo>
                    <a:pt x="4" y="25"/>
                    <a:pt x="0" y="21"/>
                    <a:pt x="0" y="16"/>
                  </a:cubicBezTo>
                  <a:lnTo>
                    <a:pt x="0" y="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13" name="Freeform 12"/>
            <p:cNvSpPr>
              <a:spLocks/>
            </p:cNvSpPr>
            <p:nvPr userDrawn="1"/>
          </p:nvSpPr>
          <p:spPr bwMode="auto">
            <a:xfrm>
              <a:off x="-1254406" y="256289"/>
              <a:ext cx="280987" cy="185738"/>
            </a:xfrm>
            <a:custGeom>
              <a:avLst/>
              <a:gdLst>
                <a:gd name="T0" fmla="*/ 99 w 100"/>
                <a:gd name="T1" fmla="*/ 6 h 66"/>
                <a:gd name="T2" fmla="*/ 88 w 100"/>
                <a:gd name="T3" fmla="*/ 1 h 66"/>
                <a:gd name="T4" fmla="*/ 50 w 100"/>
                <a:gd name="T5" fmla="*/ 14 h 66"/>
                <a:gd name="T6" fmla="*/ 12 w 100"/>
                <a:gd name="T7" fmla="*/ 1 h 66"/>
                <a:gd name="T8" fmla="*/ 1 w 100"/>
                <a:gd name="T9" fmla="*/ 6 h 66"/>
                <a:gd name="T10" fmla="*/ 6 w 100"/>
                <a:gd name="T11" fmla="*/ 17 h 66"/>
                <a:gd name="T12" fmla="*/ 36 w 100"/>
                <a:gd name="T13" fmla="*/ 27 h 66"/>
                <a:gd name="T14" fmla="*/ 18 w 100"/>
                <a:gd name="T15" fmla="*/ 52 h 66"/>
                <a:gd name="T16" fmla="*/ 20 w 100"/>
                <a:gd name="T17" fmla="*/ 64 h 66"/>
                <a:gd name="T18" fmla="*/ 31 w 100"/>
                <a:gd name="T19" fmla="*/ 62 h 66"/>
                <a:gd name="T20" fmla="*/ 50 w 100"/>
                <a:gd name="T21" fmla="*/ 36 h 66"/>
                <a:gd name="T22" fmla="*/ 68 w 100"/>
                <a:gd name="T23" fmla="*/ 62 h 66"/>
                <a:gd name="T24" fmla="*/ 80 w 100"/>
                <a:gd name="T25" fmla="*/ 64 h 66"/>
                <a:gd name="T26" fmla="*/ 82 w 100"/>
                <a:gd name="T27" fmla="*/ 52 h 66"/>
                <a:gd name="T28" fmla="*/ 63 w 100"/>
                <a:gd name="T29" fmla="*/ 27 h 66"/>
                <a:gd name="T30" fmla="*/ 93 w 100"/>
                <a:gd name="T31" fmla="*/ 17 h 66"/>
                <a:gd name="T32" fmla="*/ 99 w 100"/>
                <a:gd name="T33" fmla="*/ 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0" h="66">
                  <a:moveTo>
                    <a:pt x="99" y="6"/>
                  </a:moveTo>
                  <a:cubicBezTo>
                    <a:pt x="97" y="2"/>
                    <a:pt x="92" y="0"/>
                    <a:pt x="88" y="1"/>
                  </a:cubicBezTo>
                  <a:cubicBezTo>
                    <a:pt x="50" y="14"/>
                    <a:pt x="50" y="14"/>
                    <a:pt x="50" y="14"/>
                  </a:cubicBezTo>
                  <a:cubicBezTo>
                    <a:pt x="12" y="1"/>
                    <a:pt x="12" y="1"/>
                    <a:pt x="12" y="1"/>
                  </a:cubicBezTo>
                  <a:cubicBezTo>
                    <a:pt x="7" y="0"/>
                    <a:pt x="2" y="2"/>
                    <a:pt x="1" y="6"/>
                  </a:cubicBezTo>
                  <a:cubicBezTo>
                    <a:pt x="0" y="11"/>
                    <a:pt x="2" y="15"/>
                    <a:pt x="6" y="17"/>
                  </a:cubicBezTo>
                  <a:cubicBezTo>
                    <a:pt x="36" y="27"/>
                    <a:pt x="36" y="27"/>
                    <a:pt x="36" y="27"/>
                  </a:cubicBezTo>
                  <a:cubicBezTo>
                    <a:pt x="18" y="52"/>
                    <a:pt x="18" y="52"/>
                    <a:pt x="18" y="52"/>
                  </a:cubicBezTo>
                  <a:cubicBezTo>
                    <a:pt x="15" y="56"/>
                    <a:pt x="16" y="61"/>
                    <a:pt x="20" y="64"/>
                  </a:cubicBezTo>
                  <a:cubicBezTo>
                    <a:pt x="23" y="66"/>
                    <a:pt x="29" y="66"/>
                    <a:pt x="31" y="62"/>
                  </a:cubicBezTo>
                  <a:cubicBezTo>
                    <a:pt x="50" y="36"/>
                    <a:pt x="50" y="36"/>
                    <a:pt x="50" y="36"/>
                  </a:cubicBezTo>
                  <a:cubicBezTo>
                    <a:pt x="68" y="62"/>
                    <a:pt x="68" y="62"/>
                    <a:pt x="68" y="62"/>
                  </a:cubicBezTo>
                  <a:cubicBezTo>
                    <a:pt x="71" y="66"/>
                    <a:pt x="76" y="66"/>
                    <a:pt x="80" y="64"/>
                  </a:cubicBezTo>
                  <a:cubicBezTo>
                    <a:pt x="84" y="61"/>
                    <a:pt x="84" y="56"/>
                    <a:pt x="82" y="52"/>
                  </a:cubicBezTo>
                  <a:cubicBezTo>
                    <a:pt x="63" y="27"/>
                    <a:pt x="63" y="27"/>
                    <a:pt x="63" y="27"/>
                  </a:cubicBezTo>
                  <a:cubicBezTo>
                    <a:pt x="93" y="17"/>
                    <a:pt x="93" y="17"/>
                    <a:pt x="93" y="17"/>
                  </a:cubicBezTo>
                  <a:cubicBezTo>
                    <a:pt x="98" y="15"/>
                    <a:pt x="100" y="11"/>
                    <a:pt x="99" y="6"/>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14" name="Freeform 13"/>
            <p:cNvSpPr>
              <a:spLocks/>
            </p:cNvSpPr>
            <p:nvPr userDrawn="1"/>
          </p:nvSpPr>
          <p:spPr bwMode="auto">
            <a:xfrm>
              <a:off x="-1363943" y="249939"/>
              <a:ext cx="36512" cy="47625"/>
            </a:xfrm>
            <a:custGeom>
              <a:avLst/>
              <a:gdLst>
                <a:gd name="T0" fmla="*/ 0 w 13"/>
                <a:gd name="T1" fmla="*/ 6 h 17"/>
                <a:gd name="T2" fmla="*/ 7 w 13"/>
                <a:gd name="T3" fmla="*/ 0 h 17"/>
                <a:gd name="T4" fmla="*/ 13 w 13"/>
                <a:gd name="T5" fmla="*/ 6 h 17"/>
                <a:gd name="T6" fmla="*/ 13 w 13"/>
                <a:gd name="T7" fmla="*/ 11 h 17"/>
                <a:gd name="T8" fmla="*/ 7 w 13"/>
                <a:gd name="T9" fmla="*/ 17 h 17"/>
                <a:gd name="T10" fmla="*/ 0 w 13"/>
                <a:gd name="T11" fmla="*/ 11 h 17"/>
                <a:gd name="T12" fmla="*/ 0 w 13"/>
                <a:gd name="T13" fmla="*/ 6 h 17"/>
              </a:gdLst>
              <a:ahLst/>
              <a:cxnLst>
                <a:cxn ang="0">
                  <a:pos x="T0" y="T1"/>
                </a:cxn>
                <a:cxn ang="0">
                  <a:pos x="T2" y="T3"/>
                </a:cxn>
                <a:cxn ang="0">
                  <a:pos x="T4" y="T5"/>
                </a:cxn>
                <a:cxn ang="0">
                  <a:pos x="T6" y="T7"/>
                </a:cxn>
                <a:cxn ang="0">
                  <a:pos x="T8" y="T9"/>
                </a:cxn>
                <a:cxn ang="0">
                  <a:pos x="T10" y="T11"/>
                </a:cxn>
                <a:cxn ang="0">
                  <a:pos x="T12" y="T13"/>
                </a:cxn>
              </a:cxnLst>
              <a:rect l="0" t="0" r="r" b="b"/>
              <a:pathLst>
                <a:path w="13" h="17">
                  <a:moveTo>
                    <a:pt x="0" y="6"/>
                  </a:moveTo>
                  <a:cubicBezTo>
                    <a:pt x="0" y="2"/>
                    <a:pt x="3" y="0"/>
                    <a:pt x="7" y="0"/>
                  </a:cubicBezTo>
                  <a:cubicBezTo>
                    <a:pt x="10" y="0"/>
                    <a:pt x="13" y="2"/>
                    <a:pt x="13" y="6"/>
                  </a:cubicBezTo>
                  <a:cubicBezTo>
                    <a:pt x="13" y="11"/>
                    <a:pt x="13" y="11"/>
                    <a:pt x="13" y="11"/>
                  </a:cubicBezTo>
                  <a:cubicBezTo>
                    <a:pt x="13" y="15"/>
                    <a:pt x="10" y="17"/>
                    <a:pt x="7" y="17"/>
                  </a:cubicBezTo>
                  <a:cubicBezTo>
                    <a:pt x="3" y="17"/>
                    <a:pt x="0" y="15"/>
                    <a:pt x="0" y="11"/>
                  </a:cubicBezTo>
                  <a:lnTo>
                    <a:pt x="0" y="6"/>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15" name="Freeform 14"/>
            <p:cNvSpPr>
              <a:spLocks/>
            </p:cNvSpPr>
            <p:nvPr userDrawn="1"/>
          </p:nvSpPr>
          <p:spPr bwMode="auto">
            <a:xfrm>
              <a:off x="-1451256" y="300739"/>
              <a:ext cx="211137" cy="141288"/>
            </a:xfrm>
            <a:custGeom>
              <a:avLst/>
              <a:gdLst>
                <a:gd name="T0" fmla="*/ 74 w 75"/>
                <a:gd name="T1" fmla="*/ 5 h 50"/>
                <a:gd name="T2" fmla="*/ 66 w 75"/>
                <a:gd name="T3" fmla="*/ 1 h 50"/>
                <a:gd name="T4" fmla="*/ 38 w 75"/>
                <a:gd name="T5" fmla="*/ 11 h 50"/>
                <a:gd name="T6" fmla="*/ 9 w 75"/>
                <a:gd name="T7" fmla="*/ 1 h 50"/>
                <a:gd name="T8" fmla="*/ 1 w 75"/>
                <a:gd name="T9" fmla="*/ 5 h 50"/>
                <a:gd name="T10" fmla="*/ 5 w 75"/>
                <a:gd name="T11" fmla="*/ 13 h 50"/>
                <a:gd name="T12" fmla="*/ 28 w 75"/>
                <a:gd name="T13" fmla="*/ 20 h 50"/>
                <a:gd name="T14" fmla="*/ 14 w 75"/>
                <a:gd name="T15" fmla="*/ 39 h 50"/>
                <a:gd name="T16" fmla="*/ 15 w 75"/>
                <a:gd name="T17" fmla="*/ 48 h 50"/>
                <a:gd name="T18" fmla="*/ 24 w 75"/>
                <a:gd name="T19" fmla="*/ 47 h 50"/>
                <a:gd name="T20" fmla="*/ 38 w 75"/>
                <a:gd name="T21" fmla="*/ 28 h 50"/>
                <a:gd name="T22" fmla="*/ 51 w 75"/>
                <a:gd name="T23" fmla="*/ 47 h 50"/>
                <a:gd name="T24" fmla="*/ 60 w 75"/>
                <a:gd name="T25" fmla="*/ 48 h 50"/>
                <a:gd name="T26" fmla="*/ 62 w 75"/>
                <a:gd name="T27" fmla="*/ 39 h 50"/>
                <a:gd name="T28" fmla="*/ 48 w 75"/>
                <a:gd name="T29" fmla="*/ 20 h 50"/>
                <a:gd name="T30" fmla="*/ 70 w 75"/>
                <a:gd name="T31" fmla="*/ 13 h 50"/>
                <a:gd name="T32" fmla="*/ 74 w 75"/>
                <a:gd name="T33" fmla="*/ 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5" h="50">
                  <a:moveTo>
                    <a:pt x="74" y="5"/>
                  </a:moveTo>
                  <a:cubicBezTo>
                    <a:pt x="73" y="2"/>
                    <a:pt x="69" y="0"/>
                    <a:pt x="66" y="1"/>
                  </a:cubicBezTo>
                  <a:cubicBezTo>
                    <a:pt x="38" y="11"/>
                    <a:pt x="38" y="11"/>
                    <a:pt x="38" y="11"/>
                  </a:cubicBezTo>
                  <a:cubicBezTo>
                    <a:pt x="9" y="1"/>
                    <a:pt x="9" y="1"/>
                    <a:pt x="9" y="1"/>
                  </a:cubicBezTo>
                  <a:cubicBezTo>
                    <a:pt x="6" y="0"/>
                    <a:pt x="2" y="2"/>
                    <a:pt x="1" y="5"/>
                  </a:cubicBezTo>
                  <a:cubicBezTo>
                    <a:pt x="0" y="9"/>
                    <a:pt x="2" y="12"/>
                    <a:pt x="5" y="13"/>
                  </a:cubicBezTo>
                  <a:cubicBezTo>
                    <a:pt x="28" y="20"/>
                    <a:pt x="28" y="20"/>
                    <a:pt x="28" y="20"/>
                  </a:cubicBezTo>
                  <a:cubicBezTo>
                    <a:pt x="14" y="39"/>
                    <a:pt x="14" y="39"/>
                    <a:pt x="14" y="39"/>
                  </a:cubicBezTo>
                  <a:cubicBezTo>
                    <a:pt x="12" y="42"/>
                    <a:pt x="12" y="46"/>
                    <a:pt x="15" y="48"/>
                  </a:cubicBezTo>
                  <a:cubicBezTo>
                    <a:pt x="18" y="50"/>
                    <a:pt x="22" y="49"/>
                    <a:pt x="24" y="47"/>
                  </a:cubicBezTo>
                  <a:cubicBezTo>
                    <a:pt x="38" y="28"/>
                    <a:pt x="38" y="28"/>
                    <a:pt x="38" y="28"/>
                  </a:cubicBezTo>
                  <a:cubicBezTo>
                    <a:pt x="51" y="47"/>
                    <a:pt x="51" y="47"/>
                    <a:pt x="51" y="47"/>
                  </a:cubicBezTo>
                  <a:cubicBezTo>
                    <a:pt x="53" y="49"/>
                    <a:pt x="57" y="50"/>
                    <a:pt x="60" y="48"/>
                  </a:cubicBezTo>
                  <a:cubicBezTo>
                    <a:pt x="63" y="46"/>
                    <a:pt x="64" y="42"/>
                    <a:pt x="62" y="39"/>
                  </a:cubicBezTo>
                  <a:cubicBezTo>
                    <a:pt x="48" y="20"/>
                    <a:pt x="48" y="20"/>
                    <a:pt x="48" y="20"/>
                  </a:cubicBezTo>
                  <a:cubicBezTo>
                    <a:pt x="70" y="13"/>
                    <a:pt x="70" y="13"/>
                    <a:pt x="70" y="13"/>
                  </a:cubicBezTo>
                  <a:cubicBezTo>
                    <a:pt x="73" y="12"/>
                    <a:pt x="75" y="9"/>
                    <a:pt x="74" y="5"/>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16" name="Freeform 15"/>
            <p:cNvSpPr>
              <a:spLocks noEditPoints="1"/>
            </p:cNvSpPr>
            <p:nvPr userDrawn="1"/>
          </p:nvSpPr>
          <p:spPr bwMode="auto">
            <a:xfrm>
              <a:off x="-1995768" y="421389"/>
              <a:ext cx="325437" cy="396875"/>
            </a:xfrm>
            <a:custGeom>
              <a:avLst/>
              <a:gdLst>
                <a:gd name="T0" fmla="*/ 58 w 116"/>
                <a:gd name="T1" fmla="*/ 141 h 141"/>
                <a:gd name="T2" fmla="*/ 0 w 116"/>
                <a:gd name="T3" fmla="*/ 71 h 141"/>
                <a:gd name="T4" fmla="*/ 58 w 116"/>
                <a:gd name="T5" fmla="*/ 0 h 141"/>
                <a:gd name="T6" fmla="*/ 116 w 116"/>
                <a:gd name="T7" fmla="*/ 71 h 141"/>
                <a:gd name="T8" fmla="*/ 58 w 116"/>
                <a:gd name="T9" fmla="*/ 141 h 141"/>
                <a:gd name="T10" fmla="*/ 59 w 116"/>
                <a:gd name="T11" fmla="*/ 16 h 141"/>
                <a:gd name="T12" fmla="*/ 22 w 116"/>
                <a:gd name="T13" fmla="*/ 71 h 141"/>
                <a:gd name="T14" fmla="*/ 32 w 116"/>
                <a:gd name="T15" fmla="*/ 113 h 141"/>
                <a:gd name="T16" fmla="*/ 58 w 116"/>
                <a:gd name="T17" fmla="*/ 125 h 141"/>
                <a:gd name="T18" fmla="*/ 94 w 116"/>
                <a:gd name="T19" fmla="*/ 71 h 141"/>
                <a:gd name="T20" fmla="*/ 59 w 116"/>
                <a:gd name="T21" fmla="*/ 16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6" h="141">
                  <a:moveTo>
                    <a:pt x="58" y="141"/>
                  </a:moveTo>
                  <a:cubicBezTo>
                    <a:pt x="20" y="141"/>
                    <a:pt x="0" y="116"/>
                    <a:pt x="0" y="71"/>
                  </a:cubicBezTo>
                  <a:cubicBezTo>
                    <a:pt x="0" y="25"/>
                    <a:pt x="21" y="0"/>
                    <a:pt x="58" y="0"/>
                  </a:cubicBezTo>
                  <a:cubicBezTo>
                    <a:pt x="96" y="0"/>
                    <a:pt x="116" y="25"/>
                    <a:pt x="116" y="71"/>
                  </a:cubicBezTo>
                  <a:cubicBezTo>
                    <a:pt x="116" y="116"/>
                    <a:pt x="96" y="141"/>
                    <a:pt x="58" y="141"/>
                  </a:cubicBezTo>
                  <a:moveTo>
                    <a:pt x="59" y="16"/>
                  </a:moveTo>
                  <a:cubicBezTo>
                    <a:pt x="35" y="16"/>
                    <a:pt x="22" y="35"/>
                    <a:pt x="22" y="71"/>
                  </a:cubicBezTo>
                  <a:cubicBezTo>
                    <a:pt x="22" y="88"/>
                    <a:pt x="26" y="104"/>
                    <a:pt x="32" y="113"/>
                  </a:cubicBezTo>
                  <a:cubicBezTo>
                    <a:pt x="37" y="121"/>
                    <a:pt x="47" y="125"/>
                    <a:pt x="58" y="125"/>
                  </a:cubicBezTo>
                  <a:cubicBezTo>
                    <a:pt x="82" y="125"/>
                    <a:pt x="94" y="107"/>
                    <a:pt x="94" y="71"/>
                  </a:cubicBezTo>
                  <a:cubicBezTo>
                    <a:pt x="94" y="34"/>
                    <a:pt x="82" y="16"/>
                    <a:pt x="59" y="16"/>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17" name="Freeform 16"/>
            <p:cNvSpPr>
              <a:spLocks/>
            </p:cNvSpPr>
            <p:nvPr userDrawn="1"/>
          </p:nvSpPr>
          <p:spPr bwMode="auto">
            <a:xfrm>
              <a:off x="-1648106" y="394402"/>
              <a:ext cx="193675" cy="417513"/>
            </a:xfrm>
            <a:custGeom>
              <a:avLst/>
              <a:gdLst>
                <a:gd name="T0" fmla="*/ 67 w 69"/>
                <a:gd name="T1" fmla="*/ 16 h 149"/>
                <a:gd name="T2" fmla="*/ 50 w 69"/>
                <a:gd name="T3" fmla="*/ 15 h 149"/>
                <a:gd name="T4" fmla="*/ 37 w 69"/>
                <a:gd name="T5" fmla="*/ 33 h 149"/>
                <a:gd name="T6" fmla="*/ 37 w 69"/>
                <a:gd name="T7" fmla="*/ 52 h 149"/>
                <a:gd name="T8" fmla="*/ 64 w 69"/>
                <a:gd name="T9" fmla="*/ 52 h 149"/>
                <a:gd name="T10" fmla="*/ 64 w 69"/>
                <a:gd name="T11" fmla="*/ 65 h 149"/>
                <a:gd name="T12" fmla="*/ 37 w 69"/>
                <a:gd name="T13" fmla="*/ 65 h 149"/>
                <a:gd name="T14" fmla="*/ 37 w 69"/>
                <a:gd name="T15" fmla="*/ 149 h 149"/>
                <a:gd name="T16" fmla="*/ 17 w 69"/>
                <a:gd name="T17" fmla="*/ 149 h 149"/>
                <a:gd name="T18" fmla="*/ 17 w 69"/>
                <a:gd name="T19" fmla="*/ 65 h 149"/>
                <a:gd name="T20" fmla="*/ 0 w 69"/>
                <a:gd name="T21" fmla="*/ 65 h 149"/>
                <a:gd name="T22" fmla="*/ 0 w 69"/>
                <a:gd name="T23" fmla="*/ 54 h 149"/>
                <a:gd name="T24" fmla="*/ 17 w 69"/>
                <a:gd name="T25" fmla="*/ 51 h 149"/>
                <a:gd name="T26" fmla="*/ 17 w 69"/>
                <a:gd name="T27" fmla="*/ 35 h 149"/>
                <a:gd name="T28" fmla="*/ 22 w 69"/>
                <a:gd name="T29" fmla="*/ 11 h 149"/>
                <a:gd name="T30" fmla="*/ 44 w 69"/>
                <a:gd name="T31" fmla="*/ 0 h 149"/>
                <a:gd name="T32" fmla="*/ 69 w 69"/>
                <a:gd name="T33" fmla="*/ 4 h 149"/>
                <a:gd name="T34" fmla="*/ 67 w 69"/>
                <a:gd name="T35" fmla="*/ 16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149">
                  <a:moveTo>
                    <a:pt x="67" y="16"/>
                  </a:moveTo>
                  <a:cubicBezTo>
                    <a:pt x="65" y="16"/>
                    <a:pt x="59" y="15"/>
                    <a:pt x="50" y="15"/>
                  </a:cubicBezTo>
                  <a:cubicBezTo>
                    <a:pt x="40" y="15"/>
                    <a:pt x="37" y="19"/>
                    <a:pt x="37" y="33"/>
                  </a:cubicBezTo>
                  <a:cubicBezTo>
                    <a:pt x="37" y="52"/>
                    <a:pt x="37" y="52"/>
                    <a:pt x="37" y="52"/>
                  </a:cubicBezTo>
                  <a:cubicBezTo>
                    <a:pt x="64" y="52"/>
                    <a:pt x="64" y="52"/>
                    <a:pt x="64" y="52"/>
                  </a:cubicBezTo>
                  <a:cubicBezTo>
                    <a:pt x="64" y="65"/>
                    <a:pt x="64" y="65"/>
                    <a:pt x="64" y="65"/>
                  </a:cubicBezTo>
                  <a:cubicBezTo>
                    <a:pt x="37" y="65"/>
                    <a:pt x="37" y="65"/>
                    <a:pt x="37" y="65"/>
                  </a:cubicBezTo>
                  <a:cubicBezTo>
                    <a:pt x="37" y="149"/>
                    <a:pt x="37" y="149"/>
                    <a:pt x="37" y="149"/>
                  </a:cubicBezTo>
                  <a:cubicBezTo>
                    <a:pt x="17" y="149"/>
                    <a:pt x="17" y="149"/>
                    <a:pt x="17" y="149"/>
                  </a:cubicBezTo>
                  <a:cubicBezTo>
                    <a:pt x="17" y="65"/>
                    <a:pt x="17" y="65"/>
                    <a:pt x="17" y="65"/>
                  </a:cubicBezTo>
                  <a:cubicBezTo>
                    <a:pt x="0" y="65"/>
                    <a:pt x="0" y="65"/>
                    <a:pt x="0" y="65"/>
                  </a:cubicBezTo>
                  <a:cubicBezTo>
                    <a:pt x="0" y="54"/>
                    <a:pt x="0" y="54"/>
                    <a:pt x="0" y="54"/>
                  </a:cubicBezTo>
                  <a:cubicBezTo>
                    <a:pt x="17" y="51"/>
                    <a:pt x="17" y="51"/>
                    <a:pt x="17" y="51"/>
                  </a:cubicBezTo>
                  <a:cubicBezTo>
                    <a:pt x="17" y="35"/>
                    <a:pt x="17" y="35"/>
                    <a:pt x="17" y="35"/>
                  </a:cubicBezTo>
                  <a:cubicBezTo>
                    <a:pt x="17" y="21"/>
                    <a:pt x="18" y="16"/>
                    <a:pt x="22" y="11"/>
                  </a:cubicBezTo>
                  <a:cubicBezTo>
                    <a:pt x="27" y="4"/>
                    <a:pt x="34" y="0"/>
                    <a:pt x="44" y="0"/>
                  </a:cubicBezTo>
                  <a:cubicBezTo>
                    <a:pt x="54" y="0"/>
                    <a:pt x="66" y="3"/>
                    <a:pt x="69" y="4"/>
                  </a:cubicBezTo>
                  <a:lnTo>
                    <a:pt x="67" y="16"/>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18" name="Freeform 17"/>
            <p:cNvSpPr>
              <a:spLocks/>
            </p:cNvSpPr>
            <p:nvPr userDrawn="1"/>
          </p:nvSpPr>
          <p:spPr bwMode="auto">
            <a:xfrm>
              <a:off x="-1456018" y="534102"/>
              <a:ext cx="190500" cy="284163"/>
            </a:xfrm>
            <a:custGeom>
              <a:avLst/>
              <a:gdLst>
                <a:gd name="T0" fmla="*/ 31 w 68"/>
                <a:gd name="T1" fmla="*/ 101 h 101"/>
                <a:gd name="T2" fmla="*/ 0 w 68"/>
                <a:gd name="T3" fmla="*/ 96 h 101"/>
                <a:gd name="T4" fmla="*/ 3 w 68"/>
                <a:gd name="T5" fmla="*/ 83 h 101"/>
                <a:gd name="T6" fmla="*/ 27 w 68"/>
                <a:gd name="T7" fmla="*/ 86 h 101"/>
                <a:gd name="T8" fmla="*/ 48 w 68"/>
                <a:gd name="T9" fmla="*/ 72 h 101"/>
                <a:gd name="T10" fmla="*/ 31 w 68"/>
                <a:gd name="T11" fmla="*/ 57 h 101"/>
                <a:gd name="T12" fmla="*/ 1 w 68"/>
                <a:gd name="T13" fmla="*/ 29 h 101"/>
                <a:gd name="T14" fmla="*/ 35 w 68"/>
                <a:gd name="T15" fmla="*/ 0 h 101"/>
                <a:gd name="T16" fmla="*/ 63 w 68"/>
                <a:gd name="T17" fmla="*/ 5 h 101"/>
                <a:gd name="T18" fmla="*/ 60 w 68"/>
                <a:gd name="T19" fmla="*/ 17 h 101"/>
                <a:gd name="T20" fmla="*/ 37 w 68"/>
                <a:gd name="T21" fmla="*/ 14 h 101"/>
                <a:gd name="T22" fmla="*/ 21 w 68"/>
                <a:gd name="T23" fmla="*/ 27 h 101"/>
                <a:gd name="T24" fmla="*/ 68 w 68"/>
                <a:gd name="T25" fmla="*/ 69 h 101"/>
                <a:gd name="T26" fmla="*/ 31 w 68"/>
                <a:gd name="T27" fmla="*/ 10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 h="101">
                  <a:moveTo>
                    <a:pt x="31" y="101"/>
                  </a:moveTo>
                  <a:cubicBezTo>
                    <a:pt x="21" y="101"/>
                    <a:pt x="12" y="99"/>
                    <a:pt x="0" y="96"/>
                  </a:cubicBezTo>
                  <a:cubicBezTo>
                    <a:pt x="3" y="83"/>
                    <a:pt x="3" y="83"/>
                    <a:pt x="3" y="83"/>
                  </a:cubicBezTo>
                  <a:cubicBezTo>
                    <a:pt x="13" y="85"/>
                    <a:pt x="20" y="86"/>
                    <a:pt x="27" y="86"/>
                  </a:cubicBezTo>
                  <a:cubicBezTo>
                    <a:pt x="41" y="86"/>
                    <a:pt x="48" y="81"/>
                    <a:pt x="48" y="72"/>
                  </a:cubicBezTo>
                  <a:cubicBezTo>
                    <a:pt x="48" y="64"/>
                    <a:pt x="45" y="61"/>
                    <a:pt x="31" y="57"/>
                  </a:cubicBezTo>
                  <a:cubicBezTo>
                    <a:pt x="14" y="52"/>
                    <a:pt x="1" y="47"/>
                    <a:pt x="1" y="29"/>
                  </a:cubicBezTo>
                  <a:cubicBezTo>
                    <a:pt x="1" y="10"/>
                    <a:pt x="14" y="0"/>
                    <a:pt x="35" y="0"/>
                  </a:cubicBezTo>
                  <a:cubicBezTo>
                    <a:pt x="43" y="0"/>
                    <a:pt x="52" y="1"/>
                    <a:pt x="63" y="5"/>
                  </a:cubicBezTo>
                  <a:cubicBezTo>
                    <a:pt x="60" y="17"/>
                    <a:pt x="60" y="17"/>
                    <a:pt x="60" y="17"/>
                  </a:cubicBezTo>
                  <a:cubicBezTo>
                    <a:pt x="53" y="16"/>
                    <a:pt x="45" y="14"/>
                    <a:pt x="37" y="14"/>
                  </a:cubicBezTo>
                  <a:cubicBezTo>
                    <a:pt x="27" y="14"/>
                    <a:pt x="21" y="19"/>
                    <a:pt x="21" y="27"/>
                  </a:cubicBezTo>
                  <a:cubicBezTo>
                    <a:pt x="21" y="47"/>
                    <a:pt x="68" y="34"/>
                    <a:pt x="68" y="69"/>
                  </a:cubicBezTo>
                  <a:cubicBezTo>
                    <a:pt x="68" y="89"/>
                    <a:pt x="54" y="101"/>
                    <a:pt x="31" y="101"/>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19" name="Freeform 18"/>
            <p:cNvSpPr>
              <a:spLocks/>
            </p:cNvSpPr>
            <p:nvPr userDrawn="1"/>
          </p:nvSpPr>
          <p:spPr bwMode="auto">
            <a:xfrm>
              <a:off x="-1262343" y="464252"/>
              <a:ext cx="187325" cy="354013"/>
            </a:xfrm>
            <a:custGeom>
              <a:avLst/>
              <a:gdLst>
                <a:gd name="T0" fmla="*/ 39 w 67"/>
                <a:gd name="T1" fmla="*/ 126 h 126"/>
                <a:gd name="T2" fmla="*/ 19 w 67"/>
                <a:gd name="T3" fmla="*/ 115 h 126"/>
                <a:gd name="T4" fmla="*/ 17 w 67"/>
                <a:gd name="T5" fmla="*/ 93 h 126"/>
                <a:gd name="T6" fmla="*/ 17 w 67"/>
                <a:gd name="T7" fmla="*/ 40 h 126"/>
                <a:gd name="T8" fmla="*/ 0 w 67"/>
                <a:gd name="T9" fmla="*/ 40 h 126"/>
                <a:gd name="T10" fmla="*/ 0 w 67"/>
                <a:gd name="T11" fmla="*/ 29 h 126"/>
                <a:gd name="T12" fmla="*/ 17 w 67"/>
                <a:gd name="T13" fmla="*/ 27 h 126"/>
                <a:gd name="T14" fmla="*/ 17 w 67"/>
                <a:gd name="T15" fmla="*/ 0 h 126"/>
                <a:gd name="T16" fmla="*/ 37 w 67"/>
                <a:gd name="T17" fmla="*/ 0 h 126"/>
                <a:gd name="T18" fmla="*/ 37 w 67"/>
                <a:gd name="T19" fmla="*/ 27 h 126"/>
                <a:gd name="T20" fmla="*/ 63 w 67"/>
                <a:gd name="T21" fmla="*/ 27 h 126"/>
                <a:gd name="T22" fmla="*/ 63 w 67"/>
                <a:gd name="T23" fmla="*/ 40 h 126"/>
                <a:gd name="T24" fmla="*/ 37 w 67"/>
                <a:gd name="T25" fmla="*/ 40 h 126"/>
                <a:gd name="T26" fmla="*/ 37 w 67"/>
                <a:gd name="T27" fmla="*/ 87 h 126"/>
                <a:gd name="T28" fmla="*/ 38 w 67"/>
                <a:gd name="T29" fmla="*/ 106 h 126"/>
                <a:gd name="T30" fmla="*/ 47 w 67"/>
                <a:gd name="T31" fmla="*/ 110 h 126"/>
                <a:gd name="T32" fmla="*/ 64 w 67"/>
                <a:gd name="T33" fmla="*/ 107 h 126"/>
                <a:gd name="T34" fmla="*/ 67 w 67"/>
                <a:gd name="T35" fmla="*/ 120 h 126"/>
                <a:gd name="T36" fmla="*/ 39 w 67"/>
                <a:gd name="T37" fmla="*/ 126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7" h="126">
                  <a:moveTo>
                    <a:pt x="39" y="126"/>
                  </a:moveTo>
                  <a:cubicBezTo>
                    <a:pt x="30" y="126"/>
                    <a:pt x="23" y="122"/>
                    <a:pt x="19" y="115"/>
                  </a:cubicBezTo>
                  <a:cubicBezTo>
                    <a:pt x="17" y="111"/>
                    <a:pt x="17" y="106"/>
                    <a:pt x="17" y="93"/>
                  </a:cubicBezTo>
                  <a:cubicBezTo>
                    <a:pt x="17" y="40"/>
                    <a:pt x="17" y="40"/>
                    <a:pt x="17" y="40"/>
                  </a:cubicBezTo>
                  <a:cubicBezTo>
                    <a:pt x="0" y="40"/>
                    <a:pt x="0" y="40"/>
                    <a:pt x="0" y="40"/>
                  </a:cubicBezTo>
                  <a:cubicBezTo>
                    <a:pt x="0" y="29"/>
                    <a:pt x="0" y="29"/>
                    <a:pt x="0" y="29"/>
                  </a:cubicBezTo>
                  <a:cubicBezTo>
                    <a:pt x="17" y="27"/>
                    <a:pt x="17" y="27"/>
                    <a:pt x="17" y="27"/>
                  </a:cubicBezTo>
                  <a:cubicBezTo>
                    <a:pt x="17" y="0"/>
                    <a:pt x="17" y="0"/>
                    <a:pt x="17" y="0"/>
                  </a:cubicBezTo>
                  <a:cubicBezTo>
                    <a:pt x="37" y="0"/>
                    <a:pt x="37" y="0"/>
                    <a:pt x="37" y="0"/>
                  </a:cubicBezTo>
                  <a:cubicBezTo>
                    <a:pt x="37" y="27"/>
                    <a:pt x="37" y="27"/>
                    <a:pt x="37" y="27"/>
                  </a:cubicBezTo>
                  <a:cubicBezTo>
                    <a:pt x="63" y="27"/>
                    <a:pt x="63" y="27"/>
                    <a:pt x="63" y="27"/>
                  </a:cubicBezTo>
                  <a:cubicBezTo>
                    <a:pt x="63" y="40"/>
                    <a:pt x="63" y="40"/>
                    <a:pt x="63" y="40"/>
                  </a:cubicBezTo>
                  <a:cubicBezTo>
                    <a:pt x="37" y="40"/>
                    <a:pt x="37" y="40"/>
                    <a:pt x="37" y="40"/>
                  </a:cubicBezTo>
                  <a:cubicBezTo>
                    <a:pt x="37" y="87"/>
                    <a:pt x="37" y="87"/>
                    <a:pt x="37" y="87"/>
                  </a:cubicBezTo>
                  <a:cubicBezTo>
                    <a:pt x="37" y="104"/>
                    <a:pt x="37" y="104"/>
                    <a:pt x="38" y="106"/>
                  </a:cubicBezTo>
                  <a:cubicBezTo>
                    <a:pt x="40" y="109"/>
                    <a:pt x="43" y="110"/>
                    <a:pt x="47" y="110"/>
                  </a:cubicBezTo>
                  <a:cubicBezTo>
                    <a:pt x="52" y="110"/>
                    <a:pt x="56" y="109"/>
                    <a:pt x="64" y="107"/>
                  </a:cubicBezTo>
                  <a:cubicBezTo>
                    <a:pt x="67" y="120"/>
                    <a:pt x="67" y="120"/>
                    <a:pt x="67" y="120"/>
                  </a:cubicBezTo>
                  <a:cubicBezTo>
                    <a:pt x="55" y="124"/>
                    <a:pt x="47" y="126"/>
                    <a:pt x="39" y="126"/>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20" name="Freeform 19"/>
            <p:cNvSpPr>
              <a:spLocks noEditPoints="1"/>
            </p:cNvSpPr>
            <p:nvPr userDrawn="1"/>
          </p:nvSpPr>
          <p:spPr bwMode="auto">
            <a:xfrm>
              <a:off x="-1071843" y="530927"/>
              <a:ext cx="230187" cy="287338"/>
            </a:xfrm>
            <a:custGeom>
              <a:avLst/>
              <a:gdLst>
                <a:gd name="T0" fmla="*/ 21 w 82"/>
                <a:gd name="T1" fmla="*/ 54 h 102"/>
                <a:gd name="T2" fmla="*/ 21 w 82"/>
                <a:gd name="T3" fmla="*/ 57 h 102"/>
                <a:gd name="T4" fmla="*/ 45 w 82"/>
                <a:gd name="T5" fmla="*/ 85 h 102"/>
                <a:gd name="T6" fmla="*/ 77 w 82"/>
                <a:gd name="T7" fmla="*/ 79 h 102"/>
                <a:gd name="T8" fmla="*/ 81 w 82"/>
                <a:gd name="T9" fmla="*/ 90 h 102"/>
                <a:gd name="T10" fmla="*/ 39 w 82"/>
                <a:gd name="T11" fmla="*/ 102 h 102"/>
                <a:gd name="T12" fmla="*/ 0 w 82"/>
                <a:gd name="T13" fmla="*/ 54 h 102"/>
                <a:gd name="T14" fmla="*/ 43 w 82"/>
                <a:gd name="T15" fmla="*/ 0 h 102"/>
                <a:gd name="T16" fmla="*/ 82 w 82"/>
                <a:gd name="T17" fmla="*/ 49 h 102"/>
                <a:gd name="T18" fmla="*/ 82 w 82"/>
                <a:gd name="T19" fmla="*/ 54 h 102"/>
                <a:gd name="T20" fmla="*/ 21 w 82"/>
                <a:gd name="T21" fmla="*/ 54 h 102"/>
                <a:gd name="T22" fmla="*/ 44 w 82"/>
                <a:gd name="T23" fmla="*/ 14 h 102"/>
                <a:gd name="T24" fmla="*/ 22 w 82"/>
                <a:gd name="T25" fmla="*/ 42 h 102"/>
                <a:gd name="T26" fmla="*/ 63 w 82"/>
                <a:gd name="T27" fmla="*/ 40 h 102"/>
                <a:gd name="T28" fmla="*/ 44 w 82"/>
                <a:gd name="T29" fmla="*/ 14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2" h="102">
                  <a:moveTo>
                    <a:pt x="21" y="54"/>
                  </a:moveTo>
                  <a:cubicBezTo>
                    <a:pt x="21" y="57"/>
                    <a:pt x="21" y="57"/>
                    <a:pt x="21" y="57"/>
                  </a:cubicBezTo>
                  <a:cubicBezTo>
                    <a:pt x="21" y="76"/>
                    <a:pt x="29" y="85"/>
                    <a:pt x="45" y="85"/>
                  </a:cubicBezTo>
                  <a:cubicBezTo>
                    <a:pt x="53" y="85"/>
                    <a:pt x="61" y="84"/>
                    <a:pt x="77" y="79"/>
                  </a:cubicBezTo>
                  <a:cubicBezTo>
                    <a:pt x="81" y="90"/>
                    <a:pt x="81" y="90"/>
                    <a:pt x="81" y="90"/>
                  </a:cubicBezTo>
                  <a:cubicBezTo>
                    <a:pt x="61" y="99"/>
                    <a:pt x="51" y="102"/>
                    <a:pt x="39" y="102"/>
                  </a:cubicBezTo>
                  <a:cubicBezTo>
                    <a:pt x="15" y="102"/>
                    <a:pt x="0" y="84"/>
                    <a:pt x="0" y="54"/>
                  </a:cubicBezTo>
                  <a:cubicBezTo>
                    <a:pt x="0" y="22"/>
                    <a:pt x="16" y="0"/>
                    <a:pt x="43" y="0"/>
                  </a:cubicBezTo>
                  <a:cubicBezTo>
                    <a:pt x="69" y="0"/>
                    <a:pt x="82" y="16"/>
                    <a:pt x="82" y="49"/>
                  </a:cubicBezTo>
                  <a:cubicBezTo>
                    <a:pt x="82" y="54"/>
                    <a:pt x="82" y="54"/>
                    <a:pt x="82" y="54"/>
                  </a:cubicBezTo>
                  <a:lnTo>
                    <a:pt x="21" y="54"/>
                  </a:lnTo>
                  <a:close/>
                  <a:moveTo>
                    <a:pt x="44" y="14"/>
                  </a:moveTo>
                  <a:cubicBezTo>
                    <a:pt x="31" y="14"/>
                    <a:pt x="24" y="24"/>
                    <a:pt x="22" y="42"/>
                  </a:cubicBezTo>
                  <a:cubicBezTo>
                    <a:pt x="63" y="40"/>
                    <a:pt x="63" y="40"/>
                    <a:pt x="63" y="40"/>
                  </a:cubicBezTo>
                  <a:cubicBezTo>
                    <a:pt x="63" y="23"/>
                    <a:pt x="57" y="14"/>
                    <a:pt x="44" y="1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21" name="Freeform 20"/>
            <p:cNvSpPr>
              <a:spLocks noEditPoints="1"/>
            </p:cNvSpPr>
            <p:nvPr userDrawn="1"/>
          </p:nvSpPr>
          <p:spPr bwMode="auto">
            <a:xfrm>
              <a:off x="-816256" y="402339"/>
              <a:ext cx="234950" cy="415925"/>
            </a:xfrm>
            <a:custGeom>
              <a:avLst/>
              <a:gdLst>
                <a:gd name="T0" fmla="*/ 65 w 84"/>
                <a:gd name="T1" fmla="*/ 146 h 148"/>
                <a:gd name="T2" fmla="*/ 65 w 84"/>
                <a:gd name="T3" fmla="*/ 137 h 148"/>
                <a:gd name="T4" fmla="*/ 33 w 84"/>
                <a:gd name="T5" fmla="*/ 148 h 148"/>
                <a:gd name="T6" fmla="*/ 0 w 84"/>
                <a:gd name="T7" fmla="*/ 97 h 148"/>
                <a:gd name="T8" fmla="*/ 35 w 84"/>
                <a:gd name="T9" fmla="*/ 46 h 148"/>
                <a:gd name="T10" fmla="*/ 64 w 84"/>
                <a:gd name="T11" fmla="*/ 57 h 148"/>
                <a:gd name="T12" fmla="*/ 64 w 84"/>
                <a:gd name="T13" fmla="*/ 0 h 148"/>
                <a:gd name="T14" fmla="*/ 84 w 84"/>
                <a:gd name="T15" fmla="*/ 0 h 148"/>
                <a:gd name="T16" fmla="*/ 84 w 84"/>
                <a:gd name="T17" fmla="*/ 146 h 148"/>
                <a:gd name="T18" fmla="*/ 65 w 84"/>
                <a:gd name="T19" fmla="*/ 146 h 148"/>
                <a:gd name="T20" fmla="*/ 64 w 84"/>
                <a:gd name="T21" fmla="*/ 69 h 148"/>
                <a:gd name="T22" fmla="*/ 42 w 84"/>
                <a:gd name="T23" fmla="*/ 64 h 148"/>
                <a:gd name="T24" fmla="*/ 21 w 84"/>
                <a:gd name="T25" fmla="*/ 97 h 148"/>
                <a:gd name="T26" fmla="*/ 41 w 84"/>
                <a:gd name="T27" fmla="*/ 131 h 148"/>
                <a:gd name="T28" fmla="*/ 64 w 84"/>
                <a:gd name="T29" fmla="*/ 125 h 148"/>
                <a:gd name="T30" fmla="*/ 64 w 84"/>
                <a:gd name="T31" fmla="*/ 69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4" h="148">
                  <a:moveTo>
                    <a:pt x="65" y="146"/>
                  </a:moveTo>
                  <a:cubicBezTo>
                    <a:pt x="65" y="137"/>
                    <a:pt x="65" y="137"/>
                    <a:pt x="65" y="137"/>
                  </a:cubicBezTo>
                  <a:cubicBezTo>
                    <a:pt x="54" y="143"/>
                    <a:pt x="43" y="148"/>
                    <a:pt x="33" y="148"/>
                  </a:cubicBezTo>
                  <a:cubicBezTo>
                    <a:pt x="12" y="148"/>
                    <a:pt x="0" y="129"/>
                    <a:pt x="0" y="97"/>
                  </a:cubicBezTo>
                  <a:cubicBezTo>
                    <a:pt x="0" y="66"/>
                    <a:pt x="14" y="46"/>
                    <a:pt x="35" y="46"/>
                  </a:cubicBezTo>
                  <a:cubicBezTo>
                    <a:pt x="46" y="46"/>
                    <a:pt x="55" y="52"/>
                    <a:pt x="64" y="57"/>
                  </a:cubicBezTo>
                  <a:cubicBezTo>
                    <a:pt x="64" y="0"/>
                    <a:pt x="64" y="0"/>
                    <a:pt x="64" y="0"/>
                  </a:cubicBezTo>
                  <a:cubicBezTo>
                    <a:pt x="84" y="0"/>
                    <a:pt x="84" y="0"/>
                    <a:pt x="84" y="0"/>
                  </a:cubicBezTo>
                  <a:cubicBezTo>
                    <a:pt x="84" y="146"/>
                    <a:pt x="84" y="146"/>
                    <a:pt x="84" y="146"/>
                  </a:cubicBezTo>
                  <a:lnTo>
                    <a:pt x="65" y="146"/>
                  </a:lnTo>
                  <a:close/>
                  <a:moveTo>
                    <a:pt x="64" y="69"/>
                  </a:moveTo>
                  <a:cubicBezTo>
                    <a:pt x="52" y="65"/>
                    <a:pt x="48" y="64"/>
                    <a:pt x="42" y="64"/>
                  </a:cubicBezTo>
                  <a:cubicBezTo>
                    <a:pt x="28" y="64"/>
                    <a:pt x="21" y="75"/>
                    <a:pt x="21" y="97"/>
                  </a:cubicBezTo>
                  <a:cubicBezTo>
                    <a:pt x="21" y="120"/>
                    <a:pt x="28" y="131"/>
                    <a:pt x="41" y="131"/>
                  </a:cubicBezTo>
                  <a:cubicBezTo>
                    <a:pt x="47" y="131"/>
                    <a:pt x="52" y="129"/>
                    <a:pt x="64" y="125"/>
                  </a:cubicBezTo>
                  <a:lnTo>
                    <a:pt x="64" y="6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22" name="Freeform 21"/>
            <p:cNvSpPr>
              <a:spLocks/>
            </p:cNvSpPr>
            <p:nvPr userDrawn="1"/>
          </p:nvSpPr>
          <p:spPr bwMode="auto">
            <a:xfrm>
              <a:off x="-1973543" y="950027"/>
              <a:ext cx="46037" cy="98425"/>
            </a:xfrm>
            <a:custGeom>
              <a:avLst/>
              <a:gdLst>
                <a:gd name="T0" fmla="*/ 15 w 16"/>
                <a:gd name="T1" fmla="*/ 5 h 35"/>
                <a:gd name="T2" fmla="*/ 6 w 16"/>
                <a:gd name="T3" fmla="*/ 7 h 35"/>
                <a:gd name="T4" fmla="*/ 6 w 16"/>
                <a:gd name="T5" fmla="*/ 35 h 35"/>
                <a:gd name="T6" fmla="*/ 0 w 16"/>
                <a:gd name="T7" fmla="*/ 35 h 35"/>
                <a:gd name="T8" fmla="*/ 0 w 16"/>
                <a:gd name="T9" fmla="*/ 0 h 35"/>
                <a:gd name="T10" fmla="*/ 5 w 16"/>
                <a:gd name="T11" fmla="*/ 0 h 35"/>
                <a:gd name="T12" fmla="*/ 5 w 16"/>
                <a:gd name="T13" fmla="*/ 3 h 35"/>
                <a:gd name="T14" fmla="*/ 15 w 16"/>
                <a:gd name="T15" fmla="*/ 0 h 35"/>
                <a:gd name="T16" fmla="*/ 16 w 16"/>
                <a:gd name="T17" fmla="*/ 0 h 35"/>
                <a:gd name="T18" fmla="*/ 16 w 16"/>
                <a:gd name="T19" fmla="*/ 5 h 35"/>
                <a:gd name="T20" fmla="*/ 15 w 16"/>
                <a:gd name="T21" fmla="*/ 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 h="35">
                  <a:moveTo>
                    <a:pt x="15" y="5"/>
                  </a:moveTo>
                  <a:cubicBezTo>
                    <a:pt x="12" y="5"/>
                    <a:pt x="9" y="5"/>
                    <a:pt x="6" y="7"/>
                  </a:cubicBezTo>
                  <a:cubicBezTo>
                    <a:pt x="6" y="35"/>
                    <a:pt x="6" y="35"/>
                    <a:pt x="6" y="35"/>
                  </a:cubicBezTo>
                  <a:cubicBezTo>
                    <a:pt x="0" y="35"/>
                    <a:pt x="0" y="35"/>
                    <a:pt x="0" y="35"/>
                  </a:cubicBezTo>
                  <a:cubicBezTo>
                    <a:pt x="0" y="0"/>
                    <a:pt x="0" y="0"/>
                    <a:pt x="0" y="0"/>
                  </a:cubicBezTo>
                  <a:cubicBezTo>
                    <a:pt x="5" y="0"/>
                    <a:pt x="5" y="0"/>
                    <a:pt x="5" y="0"/>
                  </a:cubicBezTo>
                  <a:cubicBezTo>
                    <a:pt x="5" y="3"/>
                    <a:pt x="5" y="3"/>
                    <a:pt x="5" y="3"/>
                  </a:cubicBezTo>
                  <a:cubicBezTo>
                    <a:pt x="9" y="1"/>
                    <a:pt x="11" y="0"/>
                    <a:pt x="15" y="0"/>
                  </a:cubicBezTo>
                  <a:cubicBezTo>
                    <a:pt x="15" y="0"/>
                    <a:pt x="16" y="0"/>
                    <a:pt x="16" y="0"/>
                  </a:cubicBezTo>
                  <a:cubicBezTo>
                    <a:pt x="16" y="5"/>
                    <a:pt x="16" y="5"/>
                    <a:pt x="16" y="5"/>
                  </a:cubicBezTo>
                  <a:cubicBezTo>
                    <a:pt x="15" y="5"/>
                    <a:pt x="15" y="5"/>
                    <a:pt x="15" y="5"/>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23" name="Freeform 22"/>
            <p:cNvSpPr>
              <a:spLocks noEditPoints="1"/>
            </p:cNvSpPr>
            <p:nvPr userDrawn="1"/>
          </p:nvSpPr>
          <p:spPr bwMode="auto">
            <a:xfrm>
              <a:off x="-1919568" y="946852"/>
              <a:ext cx="69850" cy="104775"/>
            </a:xfrm>
            <a:custGeom>
              <a:avLst/>
              <a:gdLst>
                <a:gd name="T0" fmla="*/ 20 w 25"/>
                <a:gd name="T1" fmla="*/ 36 h 37"/>
                <a:gd name="T2" fmla="*/ 20 w 25"/>
                <a:gd name="T3" fmla="*/ 33 h 37"/>
                <a:gd name="T4" fmla="*/ 9 w 25"/>
                <a:gd name="T5" fmla="*/ 37 h 37"/>
                <a:gd name="T6" fmla="*/ 0 w 25"/>
                <a:gd name="T7" fmla="*/ 26 h 37"/>
                <a:gd name="T8" fmla="*/ 7 w 25"/>
                <a:gd name="T9" fmla="*/ 16 h 37"/>
                <a:gd name="T10" fmla="*/ 20 w 25"/>
                <a:gd name="T11" fmla="*/ 15 h 37"/>
                <a:gd name="T12" fmla="*/ 20 w 25"/>
                <a:gd name="T13" fmla="*/ 14 h 37"/>
                <a:gd name="T14" fmla="*/ 13 w 25"/>
                <a:gd name="T15" fmla="*/ 5 h 37"/>
                <a:gd name="T16" fmla="*/ 3 w 25"/>
                <a:gd name="T17" fmla="*/ 7 h 37"/>
                <a:gd name="T18" fmla="*/ 2 w 25"/>
                <a:gd name="T19" fmla="*/ 3 h 37"/>
                <a:gd name="T20" fmla="*/ 16 w 25"/>
                <a:gd name="T21" fmla="*/ 0 h 37"/>
                <a:gd name="T22" fmla="*/ 23 w 25"/>
                <a:gd name="T23" fmla="*/ 3 h 37"/>
                <a:gd name="T24" fmla="*/ 25 w 25"/>
                <a:gd name="T25" fmla="*/ 14 h 37"/>
                <a:gd name="T26" fmla="*/ 25 w 25"/>
                <a:gd name="T27" fmla="*/ 36 h 37"/>
                <a:gd name="T28" fmla="*/ 20 w 25"/>
                <a:gd name="T29" fmla="*/ 36 h 37"/>
                <a:gd name="T30" fmla="*/ 20 w 25"/>
                <a:gd name="T31" fmla="*/ 19 h 37"/>
                <a:gd name="T32" fmla="*/ 6 w 25"/>
                <a:gd name="T33" fmla="*/ 26 h 37"/>
                <a:gd name="T34" fmla="*/ 11 w 25"/>
                <a:gd name="T35" fmla="*/ 32 h 37"/>
                <a:gd name="T36" fmla="*/ 20 w 25"/>
                <a:gd name="T37" fmla="*/ 30 h 37"/>
                <a:gd name="T38" fmla="*/ 20 w 25"/>
                <a:gd name="T39" fmla="*/ 19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5" h="37">
                  <a:moveTo>
                    <a:pt x="20" y="36"/>
                  </a:moveTo>
                  <a:cubicBezTo>
                    <a:pt x="20" y="33"/>
                    <a:pt x="20" y="33"/>
                    <a:pt x="20" y="33"/>
                  </a:cubicBezTo>
                  <a:cubicBezTo>
                    <a:pt x="16" y="36"/>
                    <a:pt x="12" y="37"/>
                    <a:pt x="9" y="37"/>
                  </a:cubicBezTo>
                  <a:cubicBezTo>
                    <a:pt x="5" y="37"/>
                    <a:pt x="0" y="34"/>
                    <a:pt x="0" y="26"/>
                  </a:cubicBezTo>
                  <a:cubicBezTo>
                    <a:pt x="0" y="20"/>
                    <a:pt x="3" y="17"/>
                    <a:pt x="7" y="16"/>
                  </a:cubicBezTo>
                  <a:cubicBezTo>
                    <a:pt x="9" y="15"/>
                    <a:pt x="13" y="15"/>
                    <a:pt x="20" y="15"/>
                  </a:cubicBezTo>
                  <a:cubicBezTo>
                    <a:pt x="20" y="14"/>
                    <a:pt x="20" y="14"/>
                    <a:pt x="20" y="14"/>
                  </a:cubicBezTo>
                  <a:cubicBezTo>
                    <a:pt x="20" y="8"/>
                    <a:pt x="20" y="5"/>
                    <a:pt x="13" y="5"/>
                  </a:cubicBezTo>
                  <a:cubicBezTo>
                    <a:pt x="11" y="5"/>
                    <a:pt x="7" y="6"/>
                    <a:pt x="3" y="7"/>
                  </a:cubicBezTo>
                  <a:cubicBezTo>
                    <a:pt x="2" y="3"/>
                    <a:pt x="2" y="3"/>
                    <a:pt x="2" y="3"/>
                  </a:cubicBezTo>
                  <a:cubicBezTo>
                    <a:pt x="8" y="1"/>
                    <a:pt x="12" y="0"/>
                    <a:pt x="16" y="0"/>
                  </a:cubicBezTo>
                  <a:cubicBezTo>
                    <a:pt x="19" y="0"/>
                    <a:pt x="22" y="1"/>
                    <a:pt x="23" y="3"/>
                  </a:cubicBezTo>
                  <a:cubicBezTo>
                    <a:pt x="25" y="5"/>
                    <a:pt x="25" y="7"/>
                    <a:pt x="25" y="14"/>
                  </a:cubicBezTo>
                  <a:cubicBezTo>
                    <a:pt x="25" y="36"/>
                    <a:pt x="25" y="36"/>
                    <a:pt x="25" y="36"/>
                  </a:cubicBezTo>
                  <a:lnTo>
                    <a:pt x="20" y="36"/>
                  </a:lnTo>
                  <a:close/>
                  <a:moveTo>
                    <a:pt x="20" y="19"/>
                  </a:moveTo>
                  <a:cubicBezTo>
                    <a:pt x="8" y="20"/>
                    <a:pt x="6" y="21"/>
                    <a:pt x="6" y="26"/>
                  </a:cubicBezTo>
                  <a:cubicBezTo>
                    <a:pt x="6" y="30"/>
                    <a:pt x="8" y="32"/>
                    <a:pt x="11" y="32"/>
                  </a:cubicBezTo>
                  <a:cubicBezTo>
                    <a:pt x="14" y="32"/>
                    <a:pt x="20" y="30"/>
                    <a:pt x="20" y="30"/>
                  </a:cubicBezTo>
                  <a:lnTo>
                    <a:pt x="20" y="1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24" name="Freeform 23"/>
            <p:cNvSpPr>
              <a:spLocks noEditPoints="1"/>
            </p:cNvSpPr>
            <p:nvPr userDrawn="1"/>
          </p:nvSpPr>
          <p:spPr bwMode="auto">
            <a:xfrm>
              <a:off x="-1821143" y="908752"/>
              <a:ext cx="19050" cy="139700"/>
            </a:xfrm>
            <a:custGeom>
              <a:avLst/>
              <a:gdLst>
                <a:gd name="T0" fmla="*/ 3 w 7"/>
                <a:gd name="T1" fmla="*/ 8 h 50"/>
                <a:gd name="T2" fmla="*/ 0 w 7"/>
                <a:gd name="T3" fmla="*/ 4 h 50"/>
                <a:gd name="T4" fmla="*/ 3 w 7"/>
                <a:gd name="T5" fmla="*/ 0 h 50"/>
                <a:gd name="T6" fmla="*/ 7 w 7"/>
                <a:gd name="T7" fmla="*/ 4 h 50"/>
                <a:gd name="T8" fmla="*/ 3 w 7"/>
                <a:gd name="T9" fmla="*/ 8 h 50"/>
                <a:gd name="T10" fmla="*/ 1 w 7"/>
                <a:gd name="T11" fmla="*/ 15 h 50"/>
                <a:gd name="T12" fmla="*/ 6 w 7"/>
                <a:gd name="T13" fmla="*/ 15 h 50"/>
                <a:gd name="T14" fmla="*/ 6 w 7"/>
                <a:gd name="T15" fmla="*/ 50 h 50"/>
                <a:gd name="T16" fmla="*/ 1 w 7"/>
                <a:gd name="T17" fmla="*/ 50 h 50"/>
                <a:gd name="T18" fmla="*/ 1 w 7"/>
                <a:gd name="T19" fmla="*/ 1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 h="50">
                  <a:moveTo>
                    <a:pt x="3" y="8"/>
                  </a:moveTo>
                  <a:cubicBezTo>
                    <a:pt x="1" y="8"/>
                    <a:pt x="0" y="6"/>
                    <a:pt x="0" y="4"/>
                  </a:cubicBezTo>
                  <a:cubicBezTo>
                    <a:pt x="0" y="2"/>
                    <a:pt x="1" y="0"/>
                    <a:pt x="3" y="0"/>
                  </a:cubicBezTo>
                  <a:cubicBezTo>
                    <a:pt x="5" y="0"/>
                    <a:pt x="7" y="2"/>
                    <a:pt x="7" y="4"/>
                  </a:cubicBezTo>
                  <a:cubicBezTo>
                    <a:pt x="7" y="6"/>
                    <a:pt x="5" y="8"/>
                    <a:pt x="3" y="8"/>
                  </a:cubicBezTo>
                  <a:moveTo>
                    <a:pt x="1" y="15"/>
                  </a:moveTo>
                  <a:cubicBezTo>
                    <a:pt x="6" y="15"/>
                    <a:pt x="6" y="15"/>
                    <a:pt x="6" y="15"/>
                  </a:cubicBezTo>
                  <a:cubicBezTo>
                    <a:pt x="6" y="50"/>
                    <a:pt x="6" y="50"/>
                    <a:pt x="6" y="50"/>
                  </a:cubicBezTo>
                  <a:cubicBezTo>
                    <a:pt x="1" y="50"/>
                    <a:pt x="1" y="50"/>
                    <a:pt x="1" y="50"/>
                  </a:cubicBezTo>
                  <a:lnTo>
                    <a:pt x="1" y="1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25" name="Freeform 24"/>
            <p:cNvSpPr>
              <a:spLocks/>
            </p:cNvSpPr>
            <p:nvPr userDrawn="1"/>
          </p:nvSpPr>
          <p:spPr bwMode="auto">
            <a:xfrm>
              <a:off x="-1781456" y="946852"/>
              <a:ext cx="63500" cy="104775"/>
            </a:xfrm>
            <a:custGeom>
              <a:avLst/>
              <a:gdLst>
                <a:gd name="T0" fmla="*/ 10 w 23"/>
                <a:gd name="T1" fmla="*/ 37 h 37"/>
                <a:gd name="T2" fmla="*/ 0 w 23"/>
                <a:gd name="T3" fmla="*/ 35 h 37"/>
                <a:gd name="T4" fmla="*/ 1 w 23"/>
                <a:gd name="T5" fmla="*/ 31 h 37"/>
                <a:gd name="T6" fmla="*/ 9 w 23"/>
                <a:gd name="T7" fmla="*/ 32 h 37"/>
                <a:gd name="T8" fmla="*/ 17 w 23"/>
                <a:gd name="T9" fmla="*/ 27 h 37"/>
                <a:gd name="T10" fmla="*/ 11 w 23"/>
                <a:gd name="T11" fmla="*/ 21 h 37"/>
                <a:gd name="T12" fmla="*/ 0 w 23"/>
                <a:gd name="T13" fmla="*/ 11 h 37"/>
                <a:gd name="T14" fmla="*/ 12 w 23"/>
                <a:gd name="T15" fmla="*/ 0 h 37"/>
                <a:gd name="T16" fmla="*/ 21 w 23"/>
                <a:gd name="T17" fmla="*/ 2 h 37"/>
                <a:gd name="T18" fmla="*/ 20 w 23"/>
                <a:gd name="T19" fmla="*/ 6 h 37"/>
                <a:gd name="T20" fmla="*/ 12 w 23"/>
                <a:gd name="T21" fmla="*/ 5 h 37"/>
                <a:gd name="T22" fmla="*/ 6 w 23"/>
                <a:gd name="T23" fmla="*/ 10 h 37"/>
                <a:gd name="T24" fmla="*/ 23 w 23"/>
                <a:gd name="T25" fmla="*/ 26 h 37"/>
                <a:gd name="T26" fmla="*/ 10 w 23"/>
                <a:gd name="T27"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 h="37">
                  <a:moveTo>
                    <a:pt x="10" y="37"/>
                  </a:moveTo>
                  <a:cubicBezTo>
                    <a:pt x="7" y="37"/>
                    <a:pt x="4" y="37"/>
                    <a:pt x="0" y="35"/>
                  </a:cubicBezTo>
                  <a:cubicBezTo>
                    <a:pt x="1" y="31"/>
                    <a:pt x="1" y="31"/>
                    <a:pt x="1" y="31"/>
                  </a:cubicBezTo>
                  <a:cubicBezTo>
                    <a:pt x="4" y="32"/>
                    <a:pt x="7" y="32"/>
                    <a:pt x="9" y="32"/>
                  </a:cubicBezTo>
                  <a:cubicBezTo>
                    <a:pt x="14" y="32"/>
                    <a:pt x="17" y="30"/>
                    <a:pt x="17" y="27"/>
                  </a:cubicBezTo>
                  <a:cubicBezTo>
                    <a:pt x="17" y="24"/>
                    <a:pt x="16" y="22"/>
                    <a:pt x="11" y="21"/>
                  </a:cubicBezTo>
                  <a:cubicBezTo>
                    <a:pt x="5" y="19"/>
                    <a:pt x="0" y="17"/>
                    <a:pt x="0" y="11"/>
                  </a:cubicBezTo>
                  <a:cubicBezTo>
                    <a:pt x="0" y="4"/>
                    <a:pt x="4" y="0"/>
                    <a:pt x="12" y="0"/>
                  </a:cubicBezTo>
                  <a:cubicBezTo>
                    <a:pt x="14" y="0"/>
                    <a:pt x="17" y="1"/>
                    <a:pt x="21" y="2"/>
                  </a:cubicBezTo>
                  <a:cubicBezTo>
                    <a:pt x="20" y="6"/>
                    <a:pt x="20" y="6"/>
                    <a:pt x="20" y="6"/>
                  </a:cubicBezTo>
                  <a:cubicBezTo>
                    <a:pt x="17" y="5"/>
                    <a:pt x="14" y="5"/>
                    <a:pt x="12" y="5"/>
                  </a:cubicBezTo>
                  <a:cubicBezTo>
                    <a:pt x="8" y="5"/>
                    <a:pt x="6" y="7"/>
                    <a:pt x="6" y="10"/>
                  </a:cubicBezTo>
                  <a:cubicBezTo>
                    <a:pt x="6" y="18"/>
                    <a:pt x="23" y="14"/>
                    <a:pt x="23" y="26"/>
                  </a:cubicBezTo>
                  <a:cubicBezTo>
                    <a:pt x="23" y="33"/>
                    <a:pt x="18" y="37"/>
                    <a:pt x="10" y="37"/>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26" name="Freeform 25"/>
            <p:cNvSpPr>
              <a:spLocks noEditPoints="1"/>
            </p:cNvSpPr>
            <p:nvPr userDrawn="1"/>
          </p:nvSpPr>
          <p:spPr bwMode="auto">
            <a:xfrm>
              <a:off x="-1697318" y="908752"/>
              <a:ext cx="19050" cy="139700"/>
            </a:xfrm>
            <a:custGeom>
              <a:avLst/>
              <a:gdLst>
                <a:gd name="T0" fmla="*/ 3 w 7"/>
                <a:gd name="T1" fmla="*/ 8 h 50"/>
                <a:gd name="T2" fmla="*/ 0 w 7"/>
                <a:gd name="T3" fmla="*/ 4 h 50"/>
                <a:gd name="T4" fmla="*/ 3 w 7"/>
                <a:gd name="T5" fmla="*/ 0 h 50"/>
                <a:gd name="T6" fmla="*/ 7 w 7"/>
                <a:gd name="T7" fmla="*/ 4 h 50"/>
                <a:gd name="T8" fmla="*/ 3 w 7"/>
                <a:gd name="T9" fmla="*/ 8 h 50"/>
                <a:gd name="T10" fmla="*/ 0 w 7"/>
                <a:gd name="T11" fmla="*/ 15 h 50"/>
                <a:gd name="T12" fmla="*/ 6 w 7"/>
                <a:gd name="T13" fmla="*/ 15 h 50"/>
                <a:gd name="T14" fmla="*/ 6 w 7"/>
                <a:gd name="T15" fmla="*/ 50 h 50"/>
                <a:gd name="T16" fmla="*/ 0 w 7"/>
                <a:gd name="T17" fmla="*/ 50 h 50"/>
                <a:gd name="T18" fmla="*/ 0 w 7"/>
                <a:gd name="T19" fmla="*/ 1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 h="50">
                  <a:moveTo>
                    <a:pt x="3" y="8"/>
                  </a:moveTo>
                  <a:cubicBezTo>
                    <a:pt x="1" y="8"/>
                    <a:pt x="0" y="6"/>
                    <a:pt x="0" y="4"/>
                  </a:cubicBezTo>
                  <a:cubicBezTo>
                    <a:pt x="0" y="2"/>
                    <a:pt x="1" y="0"/>
                    <a:pt x="3" y="0"/>
                  </a:cubicBezTo>
                  <a:cubicBezTo>
                    <a:pt x="5" y="0"/>
                    <a:pt x="7" y="2"/>
                    <a:pt x="7" y="4"/>
                  </a:cubicBezTo>
                  <a:cubicBezTo>
                    <a:pt x="7" y="6"/>
                    <a:pt x="5" y="8"/>
                    <a:pt x="3" y="8"/>
                  </a:cubicBezTo>
                  <a:moveTo>
                    <a:pt x="0" y="15"/>
                  </a:moveTo>
                  <a:cubicBezTo>
                    <a:pt x="6" y="15"/>
                    <a:pt x="6" y="15"/>
                    <a:pt x="6" y="15"/>
                  </a:cubicBezTo>
                  <a:cubicBezTo>
                    <a:pt x="6" y="50"/>
                    <a:pt x="6" y="50"/>
                    <a:pt x="6" y="50"/>
                  </a:cubicBezTo>
                  <a:cubicBezTo>
                    <a:pt x="0" y="50"/>
                    <a:pt x="0" y="50"/>
                    <a:pt x="0" y="50"/>
                  </a:cubicBezTo>
                  <a:lnTo>
                    <a:pt x="0" y="1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27" name="Freeform 26"/>
            <p:cNvSpPr>
              <a:spLocks/>
            </p:cNvSpPr>
            <p:nvPr userDrawn="1"/>
          </p:nvSpPr>
          <p:spPr bwMode="auto">
            <a:xfrm>
              <a:off x="-1649693" y="946852"/>
              <a:ext cx="74612" cy="101600"/>
            </a:xfrm>
            <a:custGeom>
              <a:avLst/>
              <a:gdLst>
                <a:gd name="T0" fmla="*/ 21 w 27"/>
                <a:gd name="T1" fmla="*/ 36 h 36"/>
                <a:gd name="T2" fmla="*/ 21 w 27"/>
                <a:gd name="T3" fmla="*/ 15 h 36"/>
                <a:gd name="T4" fmla="*/ 16 w 27"/>
                <a:gd name="T5" fmla="*/ 5 h 36"/>
                <a:gd name="T6" fmla="*/ 5 w 27"/>
                <a:gd name="T7" fmla="*/ 7 h 36"/>
                <a:gd name="T8" fmla="*/ 5 w 27"/>
                <a:gd name="T9" fmla="*/ 36 h 36"/>
                <a:gd name="T10" fmla="*/ 0 w 27"/>
                <a:gd name="T11" fmla="*/ 36 h 36"/>
                <a:gd name="T12" fmla="*/ 0 w 27"/>
                <a:gd name="T13" fmla="*/ 1 h 36"/>
                <a:gd name="T14" fmla="*/ 5 w 27"/>
                <a:gd name="T15" fmla="*/ 1 h 36"/>
                <a:gd name="T16" fmla="*/ 5 w 27"/>
                <a:gd name="T17" fmla="*/ 4 h 36"/>
                <a:gd name="T18" fmla="*/ 17 w 27"/>
                <a:gd name="T19" fmla="*/ 0 h 36"/>
                <a:gd name="T20" fmla="*/ 25 w 27"/>
                <a:gd name="T21" fmla="*/ 4 h 36"/>
                <a:gd name="T22" fmla="*/ 27 w 27"/>
                <a:gd name="T23" fmla="*/ 13 h 36"/>
                <a:gd name="T24" fmla="*/ 27 w 27"/>
                <a:gd name="T25" fmla="*/ 36 h 36"/>
                <a:gd name="T26" fmla="*/ 21 w 27"/>
                <a:gd name="T27"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 h="36">
                  <a:moveTo>
                    <a:pt x="21" y="36"/>
                  </a:moveTo>
                  <a:cubicBezTo>
                    <a:pt x="21" y="15"/>
                    <a:pt x="21" y="15"/>
                    <a:pt x="21" y="15"/>
                  </a:cubicBezTo>
                  <a:cubicBezTo>
                    <a:pt x="21" y="10"/>
                    <a:pt x="22" y="5"/>
                    <a:pt x="16" y="5"/>
                  </a:cubicBezTo>
                  <a:cubicBezTo>
                    <a:pt x="13" y="5"/>
                    <a:pt x="9" y="6"/>
                    <a:pt x="5" y="7"/>
                  </a:cubicBezTo>
                  <a:cubicBezTo>
                    <a:pt x="5" y="36"/>
                    <a:pt x="5" y="36"/>
                    <a:pt x="5" y="36"/>
                  </a:cubicBezTo>
                  <a:cubicBezTo>
                    <a:pt x="0" y="36"/>
                    <a:pt x="0" y="36"/>
                    <a:pt x="0" y="36"/>
                  </a:cubicBezTo>
                  <a:cubicBezTo>
                    <a:pt x="0" y="1"/>
                    <a:pt x="0" y="1"/>
                    <a:pt x="0" y="1"/>
                  </a:cubicBezTo>
                  <a:cubicBezTo>
                    <a:pt x="5" y="1"/>
                    <a:pt x="5" y="1"/>
                    <a:pt x="5" y="1"/>
                  </a:cubicBezTo>
                  <a:cubicBezTo>
                    <a:pt x="5" y="4"/>
                    <a:pt x="5" y="4"/>
                    <a:pt x="5" y="4"/>
                  </a:cubicBezTo>
                  <a:cubicBezTo>
                    <a:pt x="10" y="2"/>
                    <a:pt x="14" y="0"/>
                    <a:pt x="17" y="0"/>
                  </a:cubicBezTo>
                  <a:cubicBezTo>
                    <a:pt x="21" y="0"/>
                    <a:pt x="24" y="2"/>
                    <a:pt x="25" y="4"/>
                  </a:cubicBezTo>
                  <a:cubicBezTo>
                    <a:pt x="27" y="6"/>
                    <a:pt x="27" y="7"/>
                    <a:pt x="27" y="13"/>
                  </a:cubicBezTo>
                  <a:cubicBezTo>
                    <a:pt x="27" y="36"/>
                    <a:pt x="27" y="36"/>
                    <a:pt x="27" y="36"/>
                  </a:cubicBezTo>
                  <a:lnTo>
                    <a:pt x="21" y="36"/>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28" name="Freeform 27"/>
            <p:cNvSpPr>
              <a:spLocks noEditPoints="1"/>
            </p:cNvSpPr>
            <p:nvPr userDrawn="1"/>
          </p:nvSpPr>
          <p:spPr bwMode="auto">
            <a:xfrm>
              <a:off x="-1551268" y="946852"/>
              <a:ext cx="80962" cy="146050"/>
            </a:xfrm>
            <a:custGeom>
              <a:avLst/>
              <a:gdLst>
                <a:gd name="T0" fmla="*/ 25 w 29"/>
                <a:gd name="T1" fmla="*/ 49 h 52"/>
                <a:gd name="T2" fmla="*/ 15 w 29"/>
                <a:gd name="T3" fmla="*/ 52 h 52"/>
                <a:gd name="T4" fmla="*/ 3 w 29"/>
                <a:gd name="T5" fmla="*/ 50 h 52"/>
                <a:gd name="T6" fmla="*/ 3 w 29"/>
                <a:gd name="T7" fmla="*/ 47 h 52"/>
                <a:gd name="T8" fmla="*/ 13 w 29"/>
                <a:gd name="T9" fmla="*/ 47 h 52"/>
                <a:gd name="T10" fmla="*/ 22 w 29"/>
                <a:gd name="T11" fmla="*/ 44 h 52"/>
                <a:gd name="T12" fmla="*/ 24 w 29"/>
                <a:gd name="T13" fmla="*/ 35 h 52"/>
                <a:gd name="T14" fmla="*/ 24 w 29"/>
                <a:gd name="T15" fmla="*/ 32 h 52"/>
                <a:gd name="T16" fmla="*/ 12 w 29"/>
                <a:gd name="T17" fmla="*/ 36 h 52"/>
                <a:gd name="T18" fmla="*/ 0 w 29"/>
                <a:gd name="T19" fmla="*/ 19 h 52"/>
                <a:gd name="T20" fmla="*/ 13 w 29"/>
                <a:gd name="T21" fmla="*/ 0 h 52"/>
                <a:gd name="T22" fmla="*/ 24 w 29"/>
                <a:gd name="T23" fmla="*/ 4 h 52"/>
                <a:gd name="T24" fmla="*/ 24 w 29"/>
                <a:gd name="T25" fmla="*/ 1 h 52"/>
                <a:gd name="T26" fmla="*/ 29 w 29"/>
                <a:gd name="T27" fmla="*/ 1 h 52"/>
                <a:gd name="T28" fmla="*/ 29 w 29"/>
                <a:gd name="T29" fmla="*/ 34 h 52"/>
                <a:gd name="T30" fmla="*/ 25 w 29"/>
                <a:gd name="T31" fmla="*/ 49 h 52"/>
                <a:gd name="T32" fmla="*/ 24 w 29"/>
                <a:gd name="T33" fmla="*/ 8 h 52"/>
                <a:gd name="T34" fmla="*/ 14 w 29"/>
                <a:gd name="T35" fmla="*/ 5 h 52"/>
                <a:gd name="T36" fmla="*/ 6 w 29"/>
                <a:gd name="T37" fmla="*/ 18 h 52"/>
                <a:gd name="T38" fmla="*/ 14 w 29"/>
                <a:gd name="T39" fmla="*/ 31 h 52"/>
                <a:gd name="T40" fmla="*/ 24 w 29"/>
                <a:gd name="T41" fmla="*/ 29 h 52"/>
                <a:gd name="T42" fmla="*/ 24 w 29"/>
                <a:gd name="T43" fmla="*/ 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9" h="52">
                  <a:moveTo>
                    <a:pt x="25" y="49"/>
                  </a:moveTo>
                  <a:cubicBezTo>
                    <a:pt x="22" y="51"/>
                    <a:pt x="19" y="52"/>
                    <a:pt x="15" y="52"/>
                  </a:cubicBezTo>
                  <a:cubicBezTo>
                    <a:pt x="12" y="52"/>
                    <a:pt x="9" y="52"/>
                    <a:pt x="3" y="50"/>
                  </a:cubicBezTo>
                  <a:cubicBezTo>
                    <a:pt x="3" y="47"/>
                    <a:pt x="3" y="47"/>
                    <a:pt x="3" y="47"/>
                  </a:cubicBezTo>
                  <a:cubicBezTo>
                    <a:pt x="8" y="47"/>
                    <a:pt x="10" y="47"/>
                    <a:pt x="13" y="47"/>
                  </a:cubicBezTo>
                  <a:cubicBezTo>
                    <a:pt x="18" y="47"/>
                    <a:pt x="21" y="46"/>
                    <a:pt x="22" y="44"/>
                  </a:cubicBezTo>
                  <a:cubicBezTo>
                    <a:pt x="23" y="42"/>
                    <a:pt x="24" y="40"/>
                    <a:pt x="24" y="35"/>
                  </a:cubicBezTo>
                  <a:cubicBezTo>
                    <a:pt x="24" y="32"/>
                    <a:pt x="24" y="32"/>
                    <a:pt x="24" y="32"/>
                  </a:cubicBezTo>
                  <a:cubicBezTo>
                    <a:pt x="19" y="35"/>
                    <a:pt x="15" y="36"/>
                    <a:pt x="12" y="36"/>
                  </a:cubicBezTo>
                  <a:cubicBezTo>
                    <a:pt x="4" y="36"/>
                    <a:pt x="0" y="30"/>
                    <a:pt x="0" y="19"/>
                  </a:cubicBezTo>
                  <a:cubicBezTo>
                    <a:pt x="0" y="8"/>
                    <a:pt x="5" y="0"/>
                    <a:pt x="13" y="0"/>
                  </a:cubicBezTo>
                  <a:cubicBezTo>
                    <a:pt x="17" y="0"/>
                    <a:pt x="20" y="2"/>
                    <a:pt x="24" y="4"/>
                  </a:cubicBezTo>
                  <a:cubicBezTo>
                    <a:pt x="24" y="1"/>
                    <a:pt x="24" y="1"/>
                    <a:pt x="24" y="1"/>
                  </a:cubicBezTo>
                  <a:cubicBezTo>
                    <a:pt x="29" y="1"/>
                    <a:pt x="29" y="1"/>
                    <a:pt x="29" y="1"/>
                  </a:cubicBezTo>
                  <a:cubicBezTo>
                    <a:pt x="29" y="34"/>
                    <a:pt x="29" y="34"/>
                    <a:pt x="29" y="34"/>
                  </a:cubicBezTo>
                  <a:cubicBezTo>
                    <a:pt x="29" y="44"/>
                    <a:pt x="28" y="46"/>
                    <a:pt x="25" y="49"/>
                  </a:cubicBezTo>
                  <a:moveTo>
                    <a:pt x="24" y="8"/>
                  </a:moveTo>
                  <a:cubicBezTo>
                    <a:pt x="18" y="6"/>
                    <a:pt x="17" y="5"/>
                    <a:pt x="14" y="5"/>
                  </a:cubicBezTo>
                  <a:cubicBezTo>
                    <a:pt x="9" y="5"/>
                    <a:pt x="6" y="10"/>
                    <a:pt x="6" y="18"/>
                  </a:cubicBezTo>
                  <a:cubicBezTo>
                    <a:pt x="6" y="27"/>
                    <a:pt x="9" y="31"/>
                    <a:pt x="14" y="31"/>
                  </a:cubicBezTo>
                  <a:cubicBezTo>
                    <a:pt x="16" y="31"/>
                    <a:pt x="18" y="31"/>
                    <a:pt x="24" y="29"/>
                  </a:cubicBezTo>
                  <a:lnTo>
                    <a:pt x="24" y="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29" name="Freeform 28"/>
            <p:cNvSpPr>
              <a:spLocks/>
            </p:cNvSpPr>
            <p:nvPr userDrawn="1"/>
          </p:nvSpPr>
          <p:spPr bwMode="auto">
            <a:xfrm>
              <a:off x="-1397281" y="946852"/>
              <a:ext cx="63500" cy="104775"/>
            </a:xfrm>
            <a:custGeom>
              <a:avLst/>
              <a:gdLst>
                <a:gd name="T0" fmla="*/ 11 w 23"/>
                <a:gd name="T1" fmla="*/ 37 h 37"/>
                <a:gd name="T2" fmla="*/ 0 w 23"/>
                <a:gd name="T3" fmla="*/ 35 h 37"/>
                <a:gd name="T4" fmla="*/ 1 w 23"/>
                <a:gd name="T5" fmla="*/ 31 h 37"/>
                <a:gd name="T6" fmla="*/ 10 w 23"/>
                <a:gd name="T7" fmla="*/ 32 h 37"/>
                <a:gd name="T8" fmla="*/ 18 w 23"/>
                <a:gd name="T9" fmla="*/ 27 h 37"/>
                <a:gd name="T10" fmla="*/ 12 w 23"/>
                <a:gd name="T11" fmla="*/ 21 h 37"/>
                <a:gd name="T12" fmla="*/ 1 w 23"/>
                <a:gd name="T13" fmla="*/ 11 h 37"/>
                <a:gd name="T14" fmla="*/ 12 w 23"/>
                <a:gd name="T15" fmla="*/ 0 h 37"/>
                <a:gd name="T16" fmla="*/ 21 w 23"/>
                <a:gd name="T17" fmla="*/ 2 h 37"/>
                <a:gd name="T18" fmla="*/ 21 w 23"/>
                <a:gd name="T19" fmla="*/ 6 h 37"/>
                <a:gd name="T20" fmla="*/ 13 w 23"/>
                <a:gd name="T21" fmla="*/ 5 h 37"/>
                <a:gd name="T22" fmla="*/ 6 w 23"/>
                <a:gd name="T23" fmla="*/ 10 h 37"/>
                <a:gd name="T24" fmla="*/ 23 w 23"/>
                <a:gd name="T25" fmla="*/ 26 h 37"/>
                <a:gd name="T26" fmla="*/ 11 w 23"/>
                <a:gd name="T27"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 h="37">
                  <a:moveTo>
                    <a:pt x="11" y="37"/>
                  </a:moveTo>
                  <a:cubicBezTo>
                    <a:pt x="7" y="37"/>
                    <a:pt x="5" y="37"/>
                    <a:pt x="0" y="35"/>
                  </a:cubicBezTo>
                  <a:cubicBezTo>
                    <a:pt x="1" y="31"/>
                    <a:pt x="1" y="31"/>
                    <a:pt x="1" y="31"/>
                  </a:cubicBezTo>
                  <a:cubicBezTo>
                    <a:pt x="5" y="32"/>
                    <a:pt x="7" y="32"/>
                    <a:pt x="10" y="32"/>
                  </a:cubicBezTo>
                  <a:cubicBezTo>
                    <a:pt x="15" y="32"/>
                    <a:pt x="18" y="30"/>
                    <a:pt x="18" y="27"/>
                  </a:cubicBezTo>
                  <a:cubicBezTo>
                    <a:pt x="18" y="24"/>
                    <a:pt x="16" y="22"/>
                    <a:pt x="12" y="21"/>
                  </a:cubicBezTo>
                  <a:cubicBezTo>
                    <a:pt x="6" y="19"/>
                    <a:pt x="1" y="17"/>
                    <a:pt x="1" y="11"/>
                  </a:cubicBezTo>
                  <a:cubicBezTo>
                    <a:pt x="1" y="4"/>
                    <a:pt x="5" y="0"/>
                    <a:pt x="12" y="0"/>
                  </a:cubicBezTo>
                  <a:cubicBezTo>
                    <a:pt x="15" y="0"/>
                    <a:pt x="18" y="1"/>
                    <a:pt x="21" y="2"/>
                  </a:cubicBezTo>
                  <a:cubicBezTo>
                    <a:pt x="21" y="6"/>
                    <a:pt x="21" y="6"/>
                    <a:pt x="21" y="6"/>
                  </a:cubicBezTo>
                  <a:cubicBezTo>
                    <a:pt x="17" y="5"/>
                    <a:pt x="15" y="5"/>
                    <a:pt x="13" y="5"/>
                  </a:cubicBezTo>
                  <a:cubicBezTo>
                    <a:pt x="9" y="5"/>
                    <a:pt x="6" y="7"/>
                    <a:pt x="6" y="10"/>
                  </a:cubicBezTo>
                  <a:cubicBezTo>
                    <a:pt x="6" y="18"/>
                    <a:pt x="23" y="14"/>
                    <a:pt x="23" y="26"/>
                  </a:cubicBezTo>
                  <a:cubicBezTo>
                    <a:pt x="23" y="33"/>
                    <a:pt x="19" y="37"/>
                    <a:pt x="11" y="37"/>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30" name="Freeform 29"/>
            <p:cNvSpPr>
              <a:spLocks/>
            </p:cNvSpPr>
            <p:nvPr userDrawn="1"/>
          </p:nvSpPr>
          <p:spPr bwMode="auto">
            <a:xfrm>
              <a:off x="-1324256" y="924627"/>
              <a:ext cx="63500" cy="127000"/>
            </a:xfrm>
            <a:custGeom>
              <a:avLst/>
              <a:gdLst>
                <a:gd name="T0" fmla="*/ 13 w 23"/>
                <a:gd name="T1" fmla="*/ 45 h 45"/>
                <a:gd name="T2" fmla="*/ 7 w 23"/>
                <a:gd name="T3" fmla="*/ 42 h 45"/>
                <a:gd name="T4" fmla="*/ 6 w 23"/>
                <a:gd name="T5" fmla="*/ 35 h 45"/>
                <a:gd name="T6" fmla="*/ 6 w 23"/>
                <a:gd name="T7" fmla="*/ 13 h 45"/>
                <a:gd name="T8" fmla="*/ 0 w 23"/>
                <a:gd name="T9" fmla="*/ 13 h 45"/>
                <a:gd name="T10" fmla="*/ 0 w 23"/>
                <a:gd name="T11" fmla="*/ 10 h 45"/>
                <a:gd name="T12" fmla="*/ 6 w 23"/>
                <a:gd name="T13" fmla="*/ 9 h 45"/>
                <a:gd name="T14" fmla="*/ 6 w 23"/>
                <a:gd name="T15" fmla="*/ 0 h 45"/>
                <a:gd name="T16" fmla="*/ 12 w 23"/>
                <a:gd name="T17" fmla="*/ 0 h 45"/>
                <a:gd name="T18" fmla="*/ 12 w 23"/>
                <a:gd name="T19" fmla="*/ 9 h 45"/>
                <a:gd name="T20" fmla="*/ 21 w 23"/>
                <a:gd name="T21" fmla="*/ 9 h 45"/>
                <a:gd name="T22" fmla="*/ 21 w 23"/>
                <a:gd name="T23" fmla="*/ 13 h 45"/>
                <a:gd name="T24" fmla="*/ 12 w 23"/>
                <a:gd name="T25" fmla="*/ 13 h 45"/>
                <a:gd name="T26" fmla="*/ 12 w 23"/>
                <a:gd name="T27" fmla="*/ 32 h 45"/>
                <a:gd name="T28" fmla="*/ 12 w 23"/>
                <a:gd name="T29" fmla="*/ 39 h 45"/>
                <a:gd name="T30" fmla="*/ 15 w 23"/>
                <a:gd name="T31" fmla="*/ 40 h 45"/>
                <a:gd name="T32" fmla="*/ 22 w 23"/>
                <a:gd name="T33" fmla="*/ 39 h 45"/>
                <a:gd name="T34" fmla="*/ 23 w 23"/>
                <a:gd name="T35" fmla="*/ 43 h 45"/>
                <a:gd name="T36" fmla="*/ 13 w 23"/>
                <a:gd name="T37"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 h="45">
                  <a:moveTo>
                    <a:pt x="13" y="45"/>
                  </a:moveTo>
                  <a:cubicBezTo>
                    <a:pt x="10" y="45"/>
                    <a:pt x="8" y="44"/>
                    <a:pt x="7" y="42"/>
                  </a:cubicBezTo>
                  <a:cubicBezTo>
                    <a:pt x="6" y="40"/>
                    <a:pt x="6" y="39"/>
                    <a:pt x="6" y="35"/>
                  </a:cubicBezTo>
                  <a:cubicBezTo>
                    <a:pt x="6" y="13"/>
                    <a:pt x="6" y="13"/>
                    <a:pt x="6" y="13"/>
                  </a:cubicBezTo>
                  <a:cubicBezTo>
                    <a:pt x="0" y="13"/>
                    <a:pt x="0" y="13"/>
                    <a:pt x="0" y="13"/>
                  </a:cubicBezTo>
                  <a:cubicBezTo>
                    <a:pt x="0" y="10"/>
                    <a:pt x="0" y="10"/>
                    <a:pt x="0" y="10"/>
                  </a:cubicBezTo>
                  <a:cubicBezTo>
                    <a:pt x="6" y="9"/>
                    <a:pt x="6" y="9"/>
                    <a:pt x="6" y="9"/>
                  </a:cubicBezTo>
                  <a:cubicBezTo>
                    <a:pt x="6" y="0"/>
                    <a:pt x="6" y="0"/>
                    <a:pt x="6" y="0"/>
                  </a:cubicBezTo>
                  <a:cubicBezTo>
                    <a:pt x="12" y="0"/>
                    <a:pt x="12" y="0"/>
                    <a:pt x="12" y="0"/>
                  </a:cubicBezTo>
                  <a:cubicBezTo>
                    <a:pt x="12" y="9"/>
                    <a:pt x="12" y="9"/>
                    <a:pt x="12" y="9"/>
                  </a:cubicBezTo>
                  <a:cubicBezTo>
                    <a:pt x="21" y="9"/>
                    <a:pt x="21" y="9"/>
                    <a:pt x="21" y="9"/>
                  </a:cubicBezTo>
                  <a:cubicBezTo>
                    <a:pt x="21" y="13"/>
                    <a:pt x="21" y="13"/>
                    <a:pt x="21" y="13"/>
                  </a:cubicBezTo>
                  <a:cubicBezTo>
                    <a:pt x="12" y="13"/>
                    <a:pt x="12" y="13"/>
                    <a:pt x="12" y="13"/>
                  </a:cubicBezTo>
                  <a:cubicBezTo>
                    <a:pt x="12" y="32"/>
                    <a:pt x="12" y="32"/>
                    <a:pt x="12" y="32"/>
                  </a:cubicBezTo>
                  <a:cubicBezTo>
                    <a:pt x="12" y="38"/>
                    <a:pt x="12" y="38"/>
                    <a:pt x="12" y="39"/>
                  </a:cubicBezTo>
                  <a:cubicBezTo>
                    <a:pt x="13" y="40"/>
                    <a:pt x="14" y="40"/>
                    <a:pt x="15" y="40"/>
                  </a:cubicBezTo>
                  <a:cubicBezTo>
                    <a:pt x="17" y="40"/>
                    <a:pt x="19" y="40"/>
                    <a:pt x="22" y="39"/>
                  </a:cubicBezTo>
                  <a:cubicBezTo>
                    <a:pt x="23" y="43"/>
                    <a:pt x="23" y="43"/>
                    <a:pt x="23" y="43"/>
                  </a:cubicBezTo>
                  <a:cubicBezTo>
                    <a:pt x="19" y="44"/>
                    <a:pt x="16" y="45"/>
                    <a:pt x="13" y="45"/>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31" name="Freeform 30"/>
            <p:cNvSpPr>
              <a:spLocks noEditPoints="1"/>
            </p:cNvSpPr>
            <p:nvPr userDrawn="1"/>
          </p:nvSpPr>
          <p:spPr bwMode="auto">
            <a:xfrm>
              <a:off x="-1249643" y="946852"/>
              <a:ext cx="71437" cy="104775"/>
            </a:xfrm>
            <a:custGeom>
              <a:avLst/>
              <a:gdLst>
                <a:gd name="T0" fmla="*/ 20 w 25"/>
                <a:gd name="T1" fmla="*/ 36 h 37"/>
                <a:gd name="T2" fmla="*/ 20 w 25"/>
                <a:gd name="T3" fmla="*/ 33 h 37"/>
                <a:gd name="T4" fmla="*/ 9 w 25"/>
                <a:gd name="T5" fmla="*/ 37 h 37"/>
                <a:gd name="T6" fmla="*/ 0 w 25"/>
                <a:gd name="T7" fmla="*/ 26 h 37"/>
                <a:gd name="T8" fmla="*/ 7 w 25"/>
                <a:gd name="T9" fmla="*/ 16 h 37"/>
                <a:gd name="T10" fmla="*/ 20 w 25"/>
                <a:gd name="T11" fmla="*/ 15 h 37"/>
                <a:gd name="T12" fmla="*/ 20 w 25"/>
                <a:gd name="T13" fmla="*/ 14 h 37"/>
                <a:gd name="T14" fmla="*/ 13 w 25"/>
                <a:gd name="T15" fmla="*/ 5 h 37"/>
                <a:gd name="T16" fmla="*/ 3 w 25"/>
                <a:gd name="T17" fmla="*/ 7 h 37"/>
                <a:gd name="T18" fmla="*/ 2 w 25"/>
                <a:gd name="T19" fmla="*/ 3 h 37"/>
                <a:gd name="T20" fmla="*/ 16 w 25"/>
                <a:gd name="T21" fmla="*/ 0 h 37"/>
                <a:gd name="T22" fmla="*/ 23 w 25"/>
                <a:gd name="T23" fmla="*/ 3 h 37"/>
                <a:gd name="T24" fmla="*/ 25 w 25"/>
                <a:gd name="T25" fmla="*/ 14 h 37"/>
                <a:gd name="T26" fmla="*/ 25 w 25"/>
                <a:gd name="T27" fmla="*/ 36 h 37"/>
                <a:gd name="T28" fmla="*/ 20 w 25"/>
                <a:gd name="T29" fmla="*/ 36 h 37"/>
                <a:gd name="T30" fmla="*/ 20 w 25"/>
                <a:gd name="T31" fmla="*/ 19 h 37"/>
                <a:gd name="T32" fmla="*/ 6 w 25"/>
                <a:gd name="T33" fmla="*/ 26 h 37"/>
                <a:gd name="T34" fmla="*/ 11 w 25"/>
                <a:gd name="T35" fmla="*/ 32 h 37"/>
                <a:gd name="T36" fmla="*/ 20 w 25"/>
                <a:gd name="T37" fmla="*/ 30 h 37"/>
                <a:gd name="T38" fmla="*/ 20 w 25"/>
                <a:gd name="T39" fmla="*/ 19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5" h="37">
                  <a:moveTo>
                    <a:pt x="20" y="36"/>
                  </a:moveTo>
                  <a:cubicBezTo>
                    <a:pt x="20" y="33"/>
                    <a:pt x="20" y="33"/>
                    <a:pt x="20" y="33"/>
                  </a:cubicBezTo>
                  <a:cubicBezTo>
                    <a:pt x="15" y="36"/>
                    <a:pt x="12" y="37"/>
                    <a:pt x="9" y="37"/>
                  </a:cubicBezTo>
                  <a:cubicBezTo>
                    <a:pt x="5" y="37"/>
                    <a:pt x="0" y="34"/>
                    <a:pt x="0" y="26"/>
                  </a:cubicBezTo>
                  <a:cubicBezTo>
                    <a:pt x="0" y="20"/>
                    <a:pt x="3" y="17"/>
                    <a:pt x="7" y="16"/>
                  </a:cubicBezTo>
                  <a:cubicBezTo>
                    <a:pt x="9" y="15"/>
                    <a:pt x="13" y="15"/>
                    <a:pt x="20" y="15"/>
                  </a:cubicBezTo>
                  <a:cubicBezTo>
                    <a:pt x="20" y="14"/>
                    <a:pt x="20" y="14"/>
                    <a:pt x="20" y="14"/>
                  </a:cubicBezTo>
                  <a:cubicBezTo>
                    <a:pt x="20" y="8"/>
                    <a:pt x="20" y="5"/>
                    <a:pt x="13" y="5"/>
                  </a:cubicBezTo>
                  <a:cubicBezTo>
                    <a:pt x="11" y="5"/>
                    <a:pt x="7" y="6"/>
                    <a:pt x="3" y="7"/>
                  </a:cubicBezTo>
                  <a:cubicBezTo>
                    <a:pt x="2" y="3"/>
                    <a:pt x="2" y="3"/>
                    <a:pt x="2" y="3"/>
                  </a:cubicBezTo>
                  <a:cubicBezTo>
                    <a:pt x="8" y="1"/>
                    <a:pt x="12" y="0"/>
                    <a:pt x="16" y="0"/>
                  </a:cubicBezTo>
                  <a:cubicBezTo>
                    <a:pt x="19" y="0"/>
                    <a:pt x="22" y="1"/>
                    <a:pt x="23" y="3"/>
                  </a:cubicBezTo>
                  <a:cubicBezTo>
                    <a:pt x="25" y="5"/>
                    <a:pt x="25" y="7"/>
                    <a:pt x="25" y="14"/>
                  </a:cubicBezTo>
                  <a:cubicBezTo>
                    <a:pt x="25" y="36"/>
                    <a:pt x="25" y="36"/>
                    <a:pt x="25" y="36"/>
                  </a:cubicBezTo>
                  <a:lnTo>
                    <a:pt x="20" y="36"/>
                  </a:lnTo>
                  <a:close/>
                  <a:moveTo>
                    <a:pt x="20" y="19"/>
                  </a:moveTo>
                  <a:cubicBezTo>
                    <a:pt x="8" y="20"/>
                    <a:pt x="6" y="21"/>
                    <a:pt x="6" y="26"/>
                  </a:cubicBezTo>
                  <a:cubicBezTo>
                    <a:pt x="6" y="30"/>
                    <a:pt x="8" y="32"/>
                    <a:pt x="11" y="32"/>
                  </a:cubicBezTo>
                  <a:cubicBezTo>
                    <a:pt x="14" y="32"/>
                    <a:pt x="20" y="30"/>
                    <a:pt x="20" y="30"/>
                  </a:cubicBezTo>
                  <a:lnTo>
                    <a:pt x="20" y="1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32" name="Freeform 31"/>
            <p:cNvSpPr>
              <a:spLocks/>
            </p:cNvSpPr>
            <p:nvPr userDrawn="1"/>
          </p:nvSpPr>
          <p:spPr bwMode="auto">
            <a:xfrm>
              <a:off x="-1148043" y="946852"/>
              <a:ext cx="76200" cy="101600"/>
            </a:xfrm>
            <a:custGeom>
              <a:avLst/>
              <a:gdLst>
                <a:gd name="T0" fmla="*/ 21 w 27"/>
                <a:gd name="T1" fmla="*/ 36 h 36"/>
                <a:gd name="T2" fmla="*/ 21 w 27"/>
                <a:gd name="T3" fmla="*/ 15 h 36"/>
                <a:gd name="T4" fmla="*/ 15 w 27"/>
                <a:gd name="T5" fmla="*/ 5 h 36"/>
                <a:gd name="T6" fmla="*/ 5 w 27"/>
                <a:gd name="T7" fmla="*/ 7 h 36"/>
                <a:gd name="T8" fmla="*/ 5 w 27"/>
                <a:gd name="T9" fmla="*/ 36 h 36"/>
                <a:gd name="T10" fmla="*/ 0 w 27"/>
                <a:gd name="T11" fmla="*/ 36 h 36"/>
                <a:gd name="T12" fmla="*/ 0 w 27"/>
                <a:gd name="T13" fmla="*/ 1 h 36"/>
                <a:gd name="T14" fmla="*/ 5 w 27"/>
                <a:gd name="T15" fmla="*/ 1 h 36"/>
                <a:gd name="T16" fmla="*/ 5 w 27"/>
                <a:gd name="T17" fmla="*/ 4 h 36"/>
                <a:gd name="T18" fmla="*/ 17 w 27"/>
                <a:gd name="T19" fmla="*/ 0 h 36"/>
                <a:gd name="T20" fmla="*/ 25 w 27"/>
                <a:gd name="T21" fmla="*/ 4 h 36"/>
                <a:gd name="T22" fmla="*/ 27 w 27"/>
                <a:gd name="T23" fmla="*/ 13 h 36"/>
                <a:gd name="T24" fmla="*/ 27 w 27"/>
                <a:gd name="T25" fmla="*/ 36 h 36"/>
                <a:gd name="T26" fmla="*/ 21 w 27"/>
                <a:gd name="T27"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 h="36">
                  <a:moveTo>
                    <a:pt x="21" y="36"/>
                  </a:moveTo>
                  <a:cubicBezTo>
                    <a:pt x="21" y="15"/>
                    <a:pt x="21" y="15"/>
                    <a:pt x="21" y="15"/>
                  </a:cubicBezTo>
                  <a:cubicBezTo>
                    <a:pt x="21" y="10"/>
                    <a:pt x="22" y="5"/>
                    <a:pt x="15" y="5"/>
                  </a:cubicBezTo>
                  <a:cubicBezTo>
                    <a:pt x="12" y="5"/>
                    <a:pt x="9" y="6"/>
                    <a:pt x="5" y="7"/>
                  </a:cubicBezTo>
                  <a:cubicBezTo>
                    <a:pt x="5" y="36"/>
                    <a:pt x="5" y="36"/>
                    <a:pt x="5" y="36"/>
                  </a:cubicBezTo>
                  <a:cubicBezTo>
                    <a:pt x="0" y="36"/>
                    <a:pt x="0" y="36"/>
                    <a:pt x="0" y="36"/>
                  </a:cubicBezTo>
                  <a:cubicBezTo>
                    <a:pt x="0" y="1"/>
                    <a:pt x="0" y="1"/>
                    <a:pt x="0" y="1"/>
                  </a:cubicBezTo>
                  <a:cubicBezTo>
                    <a:pt x="5" y="1"/>
                    <a:pt x="5" y="1"/>
                    <a:pt x="5" y="1"/>
                  </a:cubicBezTo>
                  <a:cubicBezTo>
                    <a:pt x="5" y="4"/>
                    <a:pt x="5" y="4"/>
                    <a:pt x="5" y="4"/>
                  </a:cubicBezTo>
                  <a:cubicBezTo>
                    <a:pt x="10" y="2"/>
                    <a:pt x="14" y="0"/>
                    <a:pt x="17" y="0"/>
                  </a:cubicBezTo>
                  <a:cubicBezTo>
                    <a:pt x="21" y="0"/>
                    <a:pt x="23" y="2"/>
                    <a:pt x="25" y="4"/>
                  </a:cubicBezTo>
                  <a:cubicBezTo>
                    <a:pt x="27" y="6"/>
                    <a:pt x="27" y="7"/>
                    <a:pt x="27" y="13"/>
                  </a:cubicBezTo>
                  <a:cubicBezTo>
                    <a:pt x="27" y="36"/>
                    <a:pt x="27" y="36"/>
                    <a:pt x="27" y="36"/>
                  </a:cubicBezTo>
                  <a:lnTo>
                    <a:pt x="21" y="36"/>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33" name="Freeform 32"/>
            <p:cNvSpPr>
              <a:spLocks noEditPoints="1"/>
            </p:cNvSpPr>
            <p:nvPr userDrawn="1"/>
          </p:nvSpPr>
          <p:spPr bwMode="auto">
            <a:xfrm>
              <a:off x="-1049618" y="899227"/>
              <a:ext cx="80962" cy="152400"/>
            </a:xfrm>
            <a:custGeom>
              <a:avLst/>
              <a:gdLst>
                <a:gd name="T0" fmla="*/ 24 w 29"/>
                <a:gd name="T1" fmla="*/ 53 h 54"/>
                <a:gd name="T2" fmla="*/ 24 w 29"/>
                <a:gd name="T3" fmla="*/ 50 h 54"/>
                <a:gd name="T4" fmla="*/ 12 w 29"/>
                <a:gd name="T5" fmla="*/ 54 h 54"/>
                <a:gd name="T6" fmla="*/ 0 w 29"/>
                <a:gd name="T7" fmla="*/ 36 h 54"/>
                <a:gd name="T8" fmla="*/ 13 w 29"/>
                <a:gd name="T9" fmla="*/ 17 h 54"/>
                <a:gd name="T10" fmla="*/ 24 w 29"/>
                <a:gd name="T11" fmla="*/ 21 h 54"/>
                <a:gd name="T12" fmla="*/ 24 w 29"/>
                <a:gd name="T13" fmla="*/ 0 h 54"/>
                <a:gd name="T14" fmla="*/ 29 w 29"/>
                <a:gd name="T15" fmla="*/ 0 h 54"/>
                <a:gd name="T16" fmla="*/ 29 w 29"/>
                <a:gd name="T17" fmla="*/ 53 h 54"/>
                <a:gd name="T18" fmla="*/ 24 w 29"/>
                <a:gd name="T19" fmla="*/ 53 h 54"/>
                <a:gd name="T20" fmla="*/ 24 w 29"/>
                <a:gd name="T21" fmla="*/ 25 h 54"/>
                <a:gd name="T22" fmla="*/ 14 w 29"/>
                <a:gd name="T23" fmla="*/ 22 h 54"/>
                <a:gd name="T24" fmla="*/ 6 w 29"/>
                <a:gd name="T25" fmla="*/ 35 h 54"/>
                <a:gd name="T26" fmla="*/ 14 w 29"/>
                <a:gd name="T27" fmla="*/ 49 h 54"/>
                <a:gd name="T28" fmla="*/ 24 w 29"/>
                <a:gd name="T29" fmla="*/ 47 h 54"/>
                <a:gd name="T30" fmla="*/ 24 w 29"/>
                <a:gd name="T31" fmla="*/ 25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 h="54">
                  <a:moveTo>
                    <a:pt x="24" y="53"/>
                  </a:moveTo>
                  <a:cubicBezTo>
                    <a:pt x="24" y="50"/>
                    <a:pt x="24" y="50"/>
                    <a:pt x="24" y="50"/>
                  </a:cubicBezTo>
                  <a:cubicBezTo>
                    <a:pt x="19" y="53"/>
                    <a:pt x="15" y="54"/>
                    <a:pt x="12" y="54"/>
                  </a:cubicBezTo>
                  <a:cubicBezTo>
                    <a:pt x="4" y="54"/>
                    <a:pt x="0" y="47"/>
                    <a:pt x="0" y="36"/>
                  </a:cubicBezTo>
                  <a:cubicBezTo>
                    <a:pt x="0" y="25"/>
                    <a:pt x="5" y="17"/>
                    <a:pt x="13" y="17"/>
                  </a:cubicBezTo>
                  <a:cubicBezTo>
                    <a:pt x="17" y="17"/>
                    <a:pt x="20" y="19"/>
                    <a:pt x="24" y="21"/>
                  </a:cubicBezTo>
                  <a:cubicBezTo>
                    <a:pt x="24" y="0"/>
                    <a:pt x="24" y="0"/>
                    <a:pt x="24" y="0"/>
                  </a:cubicBezTo>
                  <a:cubicBezTo>
                    <a:pt x="29" y="0"/>
                    <a:pt x="29" y="0"/>
                    <a:pt x="29" y="0"/>
                  </a:cubicBezTo>
                  <a:cubicBezTo>
                    <a:pt x="29" y="53"/>
                    <a:pt x="29" y="53"/>
                    <a:pt x="29" y="53"/>
                  </a:cubicBezTo>
                  <a:lnTo>
                    <a:pt x="24" y="53"/>
                  </a:lnTo>
                  <a:close/>
                  <a:moveTo>
                    <a:pt x="24" y="25"/>
                  </a:moveTo>
                  <a:cubicBezTo>
                    <a:pt x="18" y="23"/>
                    <a:pt x="17" y="22"/>
                    <a:pt x="14" y="22"/>
                  </a:cubicBezTo>
                  <a:cubicBezTo>
                    <a:pt x="9" y="22"/>
                    <a:pt x="6" y="27"/>
                    <a:pt x="6" y="35"/>
                  </a:cubicBezTo>
                  <a:cubicBezTo>
                    <a:pt x="6" y="45"/>
                    <a:pt x="8" y="49"/>
                    <a:pt x="14" y="49"/>
                  </a:cubicBezTo>
                  <a:cubicBezTo>
                    <a:pt x="16" y="49"/>
                    <a:pt x="19" y="49"/>
                    <a:pt x="24" y="47"/>
                  </a:cubicBezTo>
                  <a:lnTo>
                    <a:pt x="24" y="2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34" name="Freeform 33"/>
            <p:cNvSpPr>
              <a:spLocks noEditPoints="1"/>
            </p:cNvSpPr>
            <p:nvPr userDrawn="1"/>
          </p:nvSpPr>
          <p:spPr bwMode="auto">
            <a:xfrm>
              <a:off x="-943256" y="946852"/>
              <a:ext cx="69850" cy="104775"/>
            </a:xfrm>
            <a:custGeom>
              <a:avLst/>
              <a:gdLst>
                <a:gd name="T0" fmla="*/ 19 w 25"/>
                <a:gd name="T1" fmla="*/ 36 h 37"/>
                <a:gd name="T2" fmla="*/ 19 w 25"/>
                <a:gd name="T3" fmla="*/ 33 h 37"/>
                <a:gd name="T4" fmla="*/ 9 w 25"/>
                <a:gd name="T5" fmla="*/ 37 h 37"/>
                <a:gd name="T6" fmla="*/ 0 w 25"/>
                <a:gd name="T7" fmla="*/ 26 h 37"/>
                <a:gd name="T8" fmla="*/ 6 w 25"/>
                <a:gd name="T9" fmla="*/ 16 h 37"/>
                <a:gd name="T10" fmla="*/ 19 w 25"/>
                <a:gd name="T11" fmla="*/ 15 h 37"/>
                <a:gd name="T12" fmla="*/ 19 w 25"/>
                <a:gd name="T13" fmla="*/ 14 h 37"/>
                <a:gd name="T14" fmla="*/ 13 w 25"/>
                <a:gd name="T15" fmla="*/ 5 h 37"/>
                <a:gd name="T16" fmla="*/ 2 w 25"/>
                <a:gd name="T17" fmla="*/ 7 h 37"/>
                <a:gd name="T18" fmla="*/ 2 w 25"/>
                <a:gd name="T19" fmla="*/ 3 h 37"/>
                <a:gd name="T20" fmla="*/ 15 w 25"/>
                <a:gd name="T21" fmla="*/ 0 h 37"/>
                <a:gd name="T22" fmla="*/ 23 w 25"/>
                <a:gd name="T23" fmla="*/ 3 h 37"/>
                <a:gd name="T24" fmla="*/ 25 w 25"/>
                <a:gd name="T25" fmla="*/ 14 h 37"/>
                <a:gd name="T26" fmla="*/ 25 w 25"/>
                <a:gd name="T27" fmla="*/ 36 h 37"/>
                <a:gd name="T28" fmla="*/ 19 w 25"/>
                <a:gd name="T29" fmla="*/ 36 h 37"/>
                <a:gd name="T30" fmla="*/ 19 w 25"/>
                <a:gd name="T31" fmla="*/ 19 h 37"/>
                <a:gd name="T32" fmla="*/ 5 w 25"/>
                <a:gd name="T33" fmla="*/ 26 h 37"/>
                <a:gd name="T34" fmla="*/ 10 w 25"/>
                <a:gd name="T35" fmla="*/ 32 h 37"/>
                <a:gd name="T36" fmla="*/ 19 w 25"/>
                <a:gd name="T37" fmla="*/ 30 h 37"/>
                <a:gd name="T38" fmla="*/ 19 w 25"/>
                <a:gd name="T39" fmla="*/ 19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5" h="37">
                  <a:moveTo>
                    <a:pt x="19" y="36"/>
                  </a:moveTo>
                  <a:cubicBezTo>
                    <a:pt x="19" y="33"/>
                    <a:pt x="19" y="33"/>
                    <a:pt x="19" y="33"/>
                  </a:cubicBezTo>
                  <a:cubicBezTo>
                    <a:pt x="15" y="36"/>
                    <a:pt x="12" y="37"/>
                    <a:pt x="9" y="37"/>
                  </a:cubicBezTo>
                  <a:cubicBezTo>
                    <a:pt x="4" y="37"/>
                    <a:pt x="0" y="34"/>
                    <a:pt x="0" y="26"/>
                  </a:cubicBezTo>
                  <a:cubicBezTo>
                    <a:pt x="0" y="20"/>
                    <a:pt x="2" y="17"/>
                    <a:pt x="6" y="16"/>
                  </a:cubicBezTo>
                  <a:cubicBezTo>
                    <a:pt x="9" y="15"/>
                    <a:pt x="12" y="15"/>
                    <a:pt x="19" y="15"/>
                  </a:cubicBezTo>
                  <a:cubicBezTo>
                    <a:pt x="19" y="14"/>
                    <a:pt x="19" y="14"/>
                    <a:pt x="19" y="14"/>
                  </a:cubicBezTo>
                  <a:cubicBezTo>
                    <a:pt x="19" y="8"/>
                    <a:pt x="20" y="5"/>
                    <a:pt x="13" y="5"/>
                  </a:cubicBezTo>
                  <a:cubicBezTo>
                    <a:pt x="10" y="5"/>
                    <a:pt x="7" y="6"/>
                    <a:pt x="2" y="7"/>
                  </a:cubicBezTo>
                  <a:cubicBezTo>
                    <a:pt x="2" y="3"/>
                    <a:pt x="2" y="3"/>
                    <a:pt x="2" y="3"/>
                  </a:cubicBezTo>
                  <a:cubicBezTo>
                    <a:pt x="7" y="1"/>
                    <a:pt x="11" y="0"/>
                    <a:pt x="15" y="0"/>
                  </a:cubicBezTo>
                  <a:cubicBezTo>
                    <a:pt x="19" y="0"/>
                    <a:pt x="21" y="1"/>
                    <a:pt x="23" y="3"/>
                  </a:cubicBezTo>
                  <a:cubicBezTo>
                    <a:pt x="24" y="5"/>
                    <a:pt x="25" y="7"/>
                    <a:pt x="25" y="14"/>
                  </a:cubicBezTo>
                  <a:cubicBezTo>
                    <a:pt x="25" y="36"/>
                    <a:pt x="25" y="36"/>
                    <a:pt x="25" y="36"/>
                  </a:cubicBezTo>
                  <a:lnTo>
                    <a:pt x="19" y="36"/>
                  </a:lnTo>
                  <a:close/>
                  <a:moveTo>
                    <a:pt x="19" y="19"/>
                  </a:moveTo>
                  <a:cubicBezTo>
                    <a:pt x="8" y="20"/>
                    <a:pt x="5" y="21"/>
                    <a:pt x="5" y="26"/>
                  </a:cubicBezTo>
                  <a:cubicBezTo>
                    <a:pt x="5" y="30"/>
                    <a:pt x="7" y="32"/>
                    <a:pt x="10" y="32"/>
                  </a:cubicBezTo>
                  <a:cubicBezTo>
                    <a:pt x="13" y="32"/>
                    <a:pt x="19" y="30"/>
                    <a:pt x="19" y="30"/>
                  </a:cubicBezTo>
                  <a:lnTo>
                    <a:pt x="19" y="1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35" name="Freeform 34"/>
            <p:cNvSpPr>
              <a:spLocks/>
            </p:cNvSpPr>
            <p:nvPr userDrawn="1"/>
          </p:nvSpPr>
          <p:spPr bwMode="auto">
            <a:xfrm>
              <a:off x="-844831" y="950027"/>
              <a:ext cx="47625" cy="98425"/>
            </a:xfrm>
            <a:custGeom>
              <a:avLst/>
              <a:gdLst>
                <a:gd name="T0" fmla="*/ 15 w 17"/>
                <a:gd name="T1" fmla="*/ 5 h 35"/>
                <a:gd name="T2" fmla="*/ 6 w 17"/>
                <a:gd name="T3" fmla="*/ 7 h 35"/>
                <a:gd name="T4" fmla="*/ 6 w 17"/>
                <a:gd name="T5" fmla="*/ 35 h 35"/>
                <a:gd name="T6" fmla="*/ 0 w 17"/>
                <a:gd name="T7" fmla="*/ 35 h 35"/>
                <a:gd name="T8" fmla="*/ 0 w 17"/>
                <a:gd name="T9" fmla="*/ 0 h 35"/>
                <a:gd name="T10" fmla="*/ 5 w 17"/>
                <a:gd name="T11" fmla="*/ 0 h 35"/>
                <a:gd name="T12" fmla="*/ 5 w 17"/>
                <a:gd name="T13" fmla="*/ 3 h 35"/>
                <a:gd name="T14" fmla="*/ 15 w 17"/>
                <a:gd name="T15" fmla="*/ 0 h 35"/>
                <a:gd name="T16" fmla="*/ 17 w 17"/>
                <a:gd name="T17" fmla="*/ 0 h 35"/>
                <a:gd name="T18" fmla="*/ 17 w 17"/>
                <a:gd name="T19" fmla="*/ 5 h 35"/>
                <a:gd name="T20" fmla="*/ 15 w 17"/>
                <a:gd name="T21" fmla="*/ 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 h="35">
                  <a:moveTo>
                    <a:pt x="15" y="5"/>
                  </a:moveTo>
                  <a:cubicBezTo>
                    <a:pt x="12" y="5"/>
                    <a:pt x="9" y="5"/>
                    <a:pt x="6" y="7"/>
                  </a:cubicBezTo>
                  <a:cubicBezTo>
                    <a:pt x="6" y="35"/>
                    <a:pt x="6" y="35"/>
                    <a:pt x="6" y="35"/>
                  </a:cubicBezTo>
                  <a:cubicBezTo>
                    <a:pt x="0" y="35"/>
                    <a:pt x="0" y="35"/>
                    <a:pt x="0" y="35"/>
                  </a:cubicBezTo>
                  <a:cubicBezTo>
                    <a:pt x="0" y="0"/>
                    <a:pt x="0" y="0"/>
                    <a:pt x="0" y="0"/>
                  </a:cubicBezTo>
                  <a:cubicBezTo>
                    <a:pt x="5" y="0"/>
                    <a:pt x="5" y="0"/>
                    <a:pt x="5" y="0"/>
                  </a:cubicBezTo>
                  <a:cubicBezTo>
                    <a:pt x="5" y="3"/>
                    <a:pt x="5" y="3"/>
                    <a:pt x="5" y="3"/>
                  </a:cubicBezTo>
                  <a:cubicBezTo>
                    <a:pt x="9" y="1"/>
                    <a:pt x="12" y="0"/>
                    <a:pt x="15" y="0"/>
                  </a:cubicBezTo>
                  <a:cubicBezTo>
                    <a:pt x="15" y="0"/>
                    <a:pt x="16" y="0"/>
                    <a:pt x="17" y="0"/>
                  </a:cubicBezTo>
                  <a:cubicBezTo>
                    <a:pt x="17" y="5"/>
                    <a:pt x="17" y="5"/>
                    <a:pt x="17" y="5"/>
                  </a:cubicBezTo>
                  <a:cubicBezTo>
                    <a:pt x="16" y="5"/>
                    <a:pt x="15" y="5"/>
                    <a:pt x="15" y="5"/>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36" name="Freeform 35"/>
            <p:cNvSpPr>
              <a:spLocks noEditPoints="1"/>
            </p:cNvSpPr>
            <p:nvPr userDrawn="1"/>
          </p:nvSpPr>
          <p:spPr bwMode="auto">
            <a:xfrm>
              <a:off x="-790856" y="899227"/>
              <a:ext cx="80962" cy="152400"/>
            </a:xfrm>
            <a:custGeom>
              <a:avLst/>
              <a:gdLst>
                <a:gd name="T0" fmla="*/ 24 w 29"/>
                <a:gd name="T1" fmla="*/ 53 h 54"/>
                <a:gd name="T2" fmla="*/ 24 w 29"/>
                <a:gd name="T3" fmla="*/ 50 h 54"/>
                <a:gd name="T4" fmla="*/ 12 w 29"/>
                <a:gd name="T5" fmla="*/ 54 h 54"/>
                <a:gd name="T6" fmla="*/ 0 w 29"/>
                <a:gd name="T7" fmla="*/ 36 h 54"/>
                <a:gd name="T8" fmla="*/ 13 w 29"/>
                <a:gd name="T9" fmla="*/ 17 h 54"/>
                <a:gd name="T10" fmla="*/ 24 w 29"/>
                <a:gd name="T11" fmla="*/ 21 h 54"/>
                <a:gd name="T12" fmla="*/ 24 w 29"/>
                <a:gd name="T13" fmla="*/ 0 h 54"/>
                <a:gd name="T14" fmla="*/ 29 w 29"/>
                <a:gd name="T15" fmla="*/ 0 h 54"/>
                <a:gd name="T16" fmla="*/ 29 w 29"/>
                <a:gd name="T17" fmla="*/ 53 h 54"/>
                <a:gd name="T18" fmla="*/ 24 w 29"/>
                <a:gd name="T19" fmla="*/ 53 h 54"/>
                <a:gd name="T20" fmla="*/ 24 w 29"/>
                <a:gd name="T21" fmla="*/ 25 h 54"/>
                <a:gd name="T22" fmla="*/ 14 w 29"/>
                <a:gd name="T23" fmla="*/ 22 h 54"/>
                <a:gd name="T24" fmla="*/ 6 w 29"/>
                <a:gd name="T25" fmla="*/ 35 h 54"/>
                <a:gd name="T26" fmla="*/ 14 w 29"/>
                <a:gd name="T27" fmla="*/ 49 h 54"/>
                <a:gd name="T28" fmla="*/ 24 w 29"/>
                <a:gd name="T29" fmla="*/ 47 h 54"/>
                <a:gd name="T30" fmla="*/ 24 w 29"/>
                <a:gd name="T31" fmla="*/ 25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 h="54">
                  <a:moveTo>
                    <a:pt x="24" y="53"/>
                  </a:moveTo>
                  <a:cubicBezTo>
                    <a:pt x="24" y="50"/>
                    <a:pt x="24" y="50"/>
                    <a:pt x="24" y="50"/>
                  </a:cubicBezTo>
                  <a:cubicBezTo>
                    <a:pt x="20" y="53"/>
                    <a:pt x="15" y="54"/>
                    <a:pt x="12" y="54"/>
                  </a:cubicBezTo>
                  <a:cubicBezTo>
                    <a:pt x="5" y="54"/>
                    <a:pt x="0" y="47"/>
                    <a:pt x="0" y="36"/>
                  </a:cubicBezTo>
                  <a:cubicBezTo>
                    <a:pt x="0" y="25"/>
                    <a:pt x="5" y="17"/>
                    <a:pt x="13" y="17"/>
                  </a:cubicBezTo>
                  <a:cubicBezTo>
                    <a:pt x="17" y="17"/>
                    <a:pt x="21" y="19"/>
                    <a:pt x="24" y="21"/>
                  </a:cubicBezTo>
                  <a:cubicBezTo>
                    <a:pt x="24" y="0"/>
                    <a:pt x="24" y="0"/>
                    <a:pt x="24" y="0"/>
                  </a:cubicBezTo>
                  <a:cubicBezTo>
                    <a:pt x="29" y="0"/>
                    <a:pt x="29" y="0"/>
                    <a:pt x="29" y="0"/>
                  </a:cubicBezTo>
                  <a:cubicBezTo>
                    <a:pt x="29" y="53"/>
                    <a:pt x="29" y="53"/>
                    <a:pt x="29" y="53"/>
                  </a:cubicBezTo>
                  <a:lnTo>
                    <a:pt x="24" y="53"/>
                  </a:lnTo>
                  <a:close/>
                  <a:moveTo>
                    <a:pt x="24" y="25"/>
                  </a:moveTo>
                  <a:cubicBezTo>
                    <a:pt x="19" y="23"/>
                    <a:pt x="17" y="22"/>
                    <a:pt x="14" y="22"/>
                  </a:cubicBezTo>
                  <a:cubicBezTo>
                    <a:pt x="9" y="22"/>
                    <a:pt x="6" y="27"/>
                    <a:pt x="6" y="35"/>
                  </a:cubicBezTo>
                  <a:cubicBezTo>
                    <a:pt x="6" y="45"/>
                    <a:pt x="9" y="49"/>
                    <a:pt x="14" y="49"/>
                  </a:cubicBezTo>
                  <a:cubicBezTo>
                    <a:pt x="16" y="49"/>
                    <a:pt x="19" y="49"/>
                    <a:pt x="24" y="47"/>
                  </a:cubicBezTo>
                  <a:lnTo>
                    <a:pt x="24" y="2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37" name="Freeform 36"/>
            <p:cNvSpPr>
              <a:spLocks/>
            </p:cNvSpPr>
            <p:nvPr userDrawn="1"/>
          </p:nvSpPr>
          <p:spPr bwMode="auto">
            <a:xfrm>
              <a:off x="-687668" y="946852"/>
              <a:ext cx="65087" cy="104775"/>
            </a:xfrm>
            <a:custGeom>
              <a:avLst/>
              <a:gdLst>
                <a:gd name="T0" fmla="*/ 11 w 23"/>
                <a:gd name="T1" fmla="*/ 37 h 37"/>
                <a:gd name="T2" fmla="*/ 0 w 23"/>
                <a:gd name="T3" fmla="*/ 35 h 37"/>
                <a:gd name="T4" fmla="*/ 1 w 23"/>
                <a:gd name="T5" fmla="*/ 31 h 37"/>
                <a:gd name="T6" fmla="*/ 9 w 23"/>
                <a:gd name="T7" fmla="*/ 32 h 37"/>
                <a:gd name="T8" fmla="*/ 17 w 23"/>
                <a:gd name="T9" fmla="*/ 27 h 37"/>
                <a:gd name="T10" fmla="*/ 11 w 23"/>
                <a:gd name="T11" fmla="*/ 21 h 37"/>
                <a:gd name="T12" fmla="*/ 0 w 23"/>
                <a:gd name="T13" fmla="*/ 11 h 37"/>
                <a:gd name="T14" fmla="*/ 12 w 23"/>
                <a:gd name="T15" fmla="*/ 0 h 37"/>
                <a:gd name="T16" fmla="*/ 21 w 23"/>
                <a:gd name="T17" fmla="*/ 2 h 37"/>
                <a:gd name="T18" fmla="*/ 20 w 23"/>
                <a:gd name="T19" fmla="*/ 6 h 37"/>
                <a:gd name="T20" fmla="*/ 12 w 23"/>
                <a:gd name="T21" fmla="*/ 5 h 37"/>
                <a:gd name="T22" fmla="*/ 6 w 23"/>
                <a:gd name="T23" fmla="*/ 10 h 37"/>
                <a:gd name="T24" fmla="*/ 23 w 23"/>
                <a:gd name="T25" fmla="*/ 26 h 37"/>
                <a:gd name="T26" fmla="*/ 11 w 23"/>
                <a:gd name="T27"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 h="37">
                  <a:moveTo>
                    <a:pt x="11" y="37"/>
                  </a:moveTo>
                  <a:cubicBezTo>
                    <a:pt x="7" y="37"/>
                    <a:pt x="4" y="37"/>
                    <a:pt x="0" y="35"/>
                  </a:cubicBezTo>
                  <a:cubicBezTo>
                    <a:pt x="1" y="31"/>
                    <a:pt x="1" y="31"/>
                    <a:pt x="1" y="31"/>
                  </a:cubicBezTo>
                  <a:cubicBezTo>
                    <a:pt x="5" y="32"/>
                    <a:pt x="7" y="32"/>
                    <a:pt x="9" y="32"/>
                  </a:cubicBezTo>
                  <a:cubicBezTo>
                    <a:pt x="14" y="32"/>
                    <a:pt x="17" y="30"/>
                    <a:pt x="17" y="27"/>
                  </a:cubicBezTo>
                  <a:cubicBezTo>
                    <a:pt x="17" y="24"/>
                    <a:pt x="16" y="22"/>
                    <a:pt x="11" y="21"/>
                  </a:cubicBezTo>
                  <a:cubicBezTo>
                    <a:pt x="5" y="19"/>
                    <a:pt x="0" y="17"/>
                    <a:pt x="0" y="11"/>
                  </a:cubicBezTo>
                  <a:cubicBezTo>
                    <a:pt x="0" y="4"/>
                    <a:pt x="5" y="0"/>
                    <a:pt x="12" y="0"/>
                  </a:cubicBezTo>
                  <a:cubicBezTo>
                    <a:pt x="14" y="0"/>
                    <a:pt x="18" y="1"/>
                    <a:pt x="21" y="2"/>
                  </a:cubicBezTo>
                  <a:cubicBezTo>
                    <a:pt x="20" y="6"/>
                    <a:pt x="20" y="6"/>
                    <a:pt x="20" y="6"/>
                  </a:cubicBezTo>
                  <a:cubicBezTo>
                    <a:pt x="17" y="5"/>
                    <a:pt x="14" y="5"/>
                    <a:pt x="12" y="5"/>
                  </a:cubicBezTo>
                  <a:cubicBezTo>
                    <a:pt x="8" y="5"/>
                    <a:pt x="6" y="7"/>
                    <a:pt x="6" y="10"/>
                  </a:cubicBezTo>
                  <a:cubicBezTo>
                    <a:pt x="6" y="18"/>
                    <a:pt x="23" y="14"/>
                    <a:pt x="23" y="26"/>
                  </a:cubicBezTo>
                  <a:cubicBezTo>
                    <a:pt x="23" y="33"/>
                    <a:pt x="18" y="37"/>
                    <a:pt x="11" y="37"/>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38" name="Freeform 37"/>
            <p:cNvSpPr>
              <a:spLocks noEditPoints="1"/>
            </p:cNvSpPr>
            <p:nvPr userDrawn="1"/>
          </p:nvSpPr>
          <p:spPr bwMode="auto">
            <a:xfrm>
              <a:off x="-1975131" y="1118302"/>
              <a:ext cx="19050" cy="141288"/>
            </a:xfrm>
            <a:custGeom>
              <a:avLst/>
              <a:gdLst>
                <a:gd name="T0" fmla="*/ 4 w 7"/>
                <a:gd name="T1" fmla="*/ 7 h 50"/>
                <a:gd name="T2" fmla="*/ 0 w 7"/>
                <a:gd name="T3" fmla="*/ 3 h 50"/>
                <a:gd name="T4" fmla="*/ 4 w 7"/>
                <a:gd name="T5" fmla="*/ 0 h 50"/>
                <a:gd name="T6" fmla="*/ 7 w 7"/>
                <a:gd name="T7" fmla="*/ 3 h 50"/>
                <a:gd name="T8" fmla="*/ 4 w 7"/>
                <a:gd name="T9" fmla="*/ 7 h 50"/>
                <a:gd name="T10" fmla="*/ 1 w 7"/>
                <a:gd name="T11" fmla="*/ 15 h 50"/>
                <a:gd name="T12" fmla="*/ 7 w 7"/>
                <a:gd name="T13" fmla="*/ 15 h 50"/>
                <a:gd name="T14" fmla="*/ 7 w 7"/>
                <a:gd name="T15" fmla="*/ 50 h 50"/>
                <a:gd name="T16" fmla="*/ 1 w 7"/>
                <a:gd name="T17" fmla="*/ 50 h 50"/>
                <a:gd name="T18" fmla="*/ 1 w 7"/>
                <a:gd name="T19" fmla="*/ 1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 h="50">
                  <a:moveTo>
                    <a:pt x="4" y="7"/>
                  </a:moveTo>
                  <a:cubicBezTo>
                    <a:pt x="2" y="7"/>
                    <a:pt x="0" y="6"/>
                    <a:pt x="0" y="3"/>
                  </a:cubicBezTo>
                  <a:cubicBezTo>
                    <a:pt x="0" y="2"/>
                    <a:pt x="2" y="0"/>
                    <a:pt x="4" y="0"/>
                  </a:cubicBezTo>
                  <a:cubicBezTo>
                    <a:pt x="6" y="0"/>
                    <a:pt x="7" y="1"/>
                    <a:pt x="7" y="3"/>
                  </a:cubicBezTo>
                  <a:cubicBezTo>
                    <a:pt x="7" y="5"/>
                    <a:pt x="6" y="7"/>
                    <a:pt x="4" y="7"/>
                  </a:cubicBezTo>
                  <a:moveTo>
                    <a:pt x="1" y="15"/>
                  </a:moveTo>
                  <a:cubicBezTo>
                    <a:pt x="7" y="15"/>
                    <a:pt x="7" y="15"/>
                    <a:pt x="7" y="15"/>
                  </a:cubicBezTo>
                  <a:cubicBezTo>
                    <a:pt x="7" y="50"/>
                    <a:pt x="7" y="50"/>
                    <a:pt x="7" y="50"/>
                  </a:cubicBezTo>
                  <a:cubicBezTo>
                    <a:pt x="1" y="50"/>
                    <a:pt x="1" y="50"/>
                    <a:pt x="1" y="50"/>
                  </a:cubicBezTo>
                  <a:lnTo>
                    <a:pt x="1" y="1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39" name="Freeform 38"/>
            <p:cNvSpPr>
              <a:spLocks/>
            </p:cNvSpPr>
            <p:nvPr userDrawn="1"/>
          </p:nvSpPr>
          <p:spPr bwMode="auto">
            <a:xfrm>
              <a:off x="-1927506" y="1157989"/>
              <a:ext cx="122237" cy="101600"/>
            </a:xfrm>
            <a:custGeom>
              <a:avLst/>
              <a:gdLst>
                <a:gd name="T0" fmla="*/ 39 w 44"/>
                <a:gd name="T1" fmla="*/ 36 h 36"/>
                <a:gd name="T2" fmla="*/ 39 w 44"/>
                <a:gd name="T3" fmla="*/ 14 h 36"/>
                <a:gd name="T4" fmla="*/ 34 w 44"/>
                <a:gd name="T5" fmla="*/ 5 h 36"/>
                <a:gd name="T6" fmla="*/ 25 w 44"/>
                <a:gd name="T7" fmla="*/ 7 h 36"/>
                <a:gd name="T8" fmla="*/ 25 w 44"/>
                <a:gd name="T9" fmla="*/ 13 h 36"/>
                <a:gd name="T10" fmla="*/ 25 w 44"/>
                <a:gd name="T11" fmla="*/ 36 h 36"/>
                <a:gd name="T12" fmla="*/ 19 w 44"/>
                <a:gd name="T13" fmla="*/ 36 h 36"/>
                <a:gd name="T14" fmla="*/ 19 w 44"/>
                <a:gd name="T15" fmla="*/ 14 h 36"/>
                <a:gd name="T16" fmla="*/ 14 w 44"/>
                <a:gd name="T17" fmla="*/ 5 h 36"/>
                <a:gd name="T18" fmla="*/ 6 w 44"/>
                <a:gd name="T19" fmla="*/ 7 h 36"/>
                <a:gd name="T20" fmla="*/ 6 w 44"/>
                <a:gd name="T21" fmla="*/ 36 h 36"/>
                <a:gd name="T22" fmla="*/ 0 w 44"/>
                <a:gd name="T23" fmla="*/ 36 h 36"/>
                <a:gd name="T24" fmla="*/ 0 w 44"/>
                <a:gd name="T25" fmla="*/ 1 h 36"/>
                <a:gd name="T26" fmla="*/ 6 w 44"/>
                <a:gd name="T27" fmla="*/ 1 h 36"/>
                <a:gd name="T28" fmla="*/ 6 w 44"/>
                <a:gd name="T29" fmla="*/ 4 h 36"/>
                <a:gd name="T30" fmla="*/ 17 w 44"/>
                <a:gd name="T31" fmla="*/ 0 h 36"/>
                <a:gd name="T32" fmla="*/ 24 w 44"/>
                <a:gd name="T33" fmla="*/ 4 h 36"/>
                <a:gd name="T34" fmla="*/ 36 w 44"/>
                <a:gd name="T35" fmla="*/ 0 h 36"/>
                <a:gd name="T36" fmla="*/ 44 w 44"/>
                <a:gd name="T37" fmla="*/ 13 h 36"/>
                <a:gd name="T38" fmla="*/ 44 w 44"/>
                <a:gd name="T39" fmla="*/ 36 h 36"/>
                <a:gd name="T40" fmla="*/ 39 w 44"/>
                <a:gd name="T41"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4" h="36">
                  <a:moveTo>
                    <a:pt x="39" y="36"/>
                  </a:moveTo>
                  <a:cubicBezTo>
                    <a:pt x="39" y="14"/>
                    <a:pt x="39" y="14"/>
                    <a:pt x="39" y="14"/>
                  </a:cubicBezTo>
                  <a:cubicBezTo>
                    <a:pt x="39" y="9"/>
                    <a:pt x="39" y="5"/>
                    <a:pt x="34" y="5"/>
                  </a:cubicBezTo>
                  <a:cubicBezTo>
                    <a:pt x="31" y="5"/>
                    <a:pt x="30" y="5"/>
                    <a:pt x="25" y="7"/>
                  </a:cubicBezTo>
                  <a:cubicBezTo>
                    <a:pt x="25" y="9"/>
                    <a:pt x="25" y="11"/>
                    <a:pt x="25" y="13"/>
                  </a:cubicBezTo>
                  <a:cubicBezTo>
                    <a:pt x="25" y="36"/>
                    <a:pt x="25" y="36"/>
                    <a:pt x="25" y="36"/>
                  </a:cubicBezTo>
                  <a:cubicBezTo>
                    <a:pt x="19" y="36"/>
                    <a:pt x="19" y="36"/>
                    <a:pt x="19" y="36"/>
                  </a:cubicBezTo>
                  <a:cubicBezTo>
                    <a:pt x="19" y="14"/>
                    <a:pt x="19" y="14"/>
                    <a:pt x="19" y="14"/>
                  </a:cubicBezTo>
                  <a:cubicBezTo>
                    <a:pt x="19" y="9"/>
                    <a:pt x="20" y="5"/>
                    <a:pt x="14" y="5"/>
                  </a:cubicBezTo>
                  <a:cubicBezTo>
                    <a:pt x="12" y="5"/>
                    <a:pt x="11" y="5"/>
                    <a:pt x="6" y="7"/>
                  </a:cubicBezTo>
                  <a:cubicBezTo>
                    <a:pt x="6" y="36"/>
                    <a:pt x="6" y="36"/>
                    <a:pt x="6" y="36"/>
                  </a:cubicBezTo>
                  <a:cubicBezTo>
                    <a:pt x="0" y="36"/>
                    <a:pt x="0" y="36"/>
                    <a:pt x="0" y="36"/>
                  </a:cubicBezTo>
                  <a:cubicBezTo>
                    <a:pt x="0" y="1"/>
                    <a:pt x="0" y="1"/>
                    <a:pt x="0" y="1"/>
                  </a:cubicBezTo>
                  <a:cubicBezTo>
                    <a:pt x="6" y="1"/>
                    <a:pt x="6" y="1"/>
                    <a:pt x="6" y="1"/>
                  </a:cubicBezTo>
                  <a:cubicBezTo>
                    <a:pt x="6" y="4"/>
                    <a:pt x="6" y="4"/>
                    <a:pt x="6" y="4"/>
                  </a:cubicBezTo>
                  <a:cubicBezTo>
                    <a:pt x="11" y="1"/>
                    <a:pt x="14" y="0"/>
                    <a:pt x="17" y="0"/>
                  </a:cubicBezTo>
                  <a:cubicBezTo>
                    <a:pt x="20" y="0"/>
                    <a:pt x="23" y="1"/>
                    <a:pt x="24" y="4"/>
                  </a:cubicBezTo>
                  <a:cubicBezTo>
                    <a:pt x="27" y="3"/>
                    <a:pt x="32" y="0"/>
                    <a:pt x="36" y="0"/>
                  </a:cubicBezTo>
                  <a:cubicBezTo>
                    <a:pt x="44" y="0"/>
                    <a:pt x="44" y="6"/>
                    <a:pt x="44" y="13"/>
                  </a:cubicBezTo>
                  <a:cubicBezTo>
                    <a:pt x="44" y="36"/>
                    <a:pt x="44" y="36"/>
                    <a:pt x="44" y="36"/>
                  </a:cubicBezTo>
                  <a:lnTo>
                    <a:pt x="39" y="36"/>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40" name="Freeform 39"/>
            <p:cNvSpPr>
              <a:spLocks noEditPoints="1"/>
            </p:cNvSpPr>
            <p:nvPr userDrawn="1"/>
          </p:nvSpPr>
          <p:spPr bwMode="auto">
            <a:xfrm>
              <a:off x="-1776693" y="1157989"/>
              <a:ext cx="84137" cy="142875"/>
            </a:xfrm>
            <a:custGeom>
              <a:avLst/>
              <a:gdLst>
                <a:gd name="T0" fmla="*/ 17 w 30"/>
                <a:gd name="T1" fmla="*/ 37 h 51"/>
                <a:gd name="T2" fmla="*/ 6 w 30"/>
                <a:gd name="T3" fmla="*/ 33 h 51"/>
                <a:gd name="T4" fmla="*/ 6 w 30"/>
                <a:gd name="T5" fmla="*/ 51 h 51"/>
                <a:gd name="T6" fmla="*/ 0 w 30"/>
                <a:gd name="T7" fmla="*/ 51 h 51"/>
                <a:gd name="T8" fmla="*/ 0 w 30"/>
                <a:gd name="T9" fmla="*/ 1 h 51"/>
                <a:gd name="T10" fmla="*/ 6 w 30"/>
                <a:gd name="T11" fmla="*/ 1 h 51"/>
                <a:gd name="T12" fmla="*/ 6 w 30"/>
                <a:gd name="T13" fmla="*/ 4 h 51"/>
                <a:gd name="T14" fmla="*/ 18 w 30"/>
                <a:gd name="T15" fmla="*/ 0 h 51"/>
                <a:gd name="T16" fmla="*/ 30 w 30"/>
                <a:gd name="T17" fmla="*/ 18 h 51"/>
                <a:gd name="T18" fmla="*/ 17 w 30"/>
                <a:gd name="T19" fmla="*/ 37 h 51"/>
                <a:gd name="T20" fmla="*/ 16 w 30"/>
                <a:gd name="T21" fmla="*/ 5 h 51"/>
                <a:gd name="T22" fmla="*/ 6 w 30"/>
                <a:gd name="T23" fmla="*/ 7 h 51"/>
                <a:gd name="T24" fmla="*/ 6 w 30"/>
                <a:gd name="T25" fmla="*/ 29 h 51"/>
                <a:gd name="T26" fmla="*/ 15 w 30"/>
                <a:gd name="T27" fmla="*/ 32 h 51"/>
                <a:gd name="T28" fmla="*/ 24 w 30"/>
                <a:gd name="T29" fmla="*/ 19 h 51"/>
                <a:gd name="T30" fmla="*/ 16 w 30"/>
                <a:gd name="T31" fmla="*/ 5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 h="51">
                  <a:moveTo>
                    <a:pt x="17" y="37"/>
                  </a:moveTo>
                  <a:cubicBezTo>
                    <a:pt x="13" y="37"/>
                    <a:pt x="9" y="35"/>
                    <a:pt x="6" y="33"/>
                  </a:cubicBezTo>
                  <a:cubicBezTo>
                    <a:pt x="6" y="51"/>
                    <a:pt x="6" y="51"/>
                    <a:pt x="6" y="51"/>
                  </a:cubicBezTo>
                  <a:cubicBezTo>
                    <a:pt x="0" y="51"/>
                    <a:pt x="0" y="51"/>
                    <a:pt x="0" y="51"/>
                  </a:cubicBezTo>
                  <a:cubicBezTo>
                    <a:pt x="0" y="1"/>
                    <a:pt x="0" y="1"/>
                    <a:pt x="0" y="1"/>
                  </a:cubicBezTo>
                  <a:cubicBezTo>
                    <a:pt x="6" y="1"/>
                    <a:pt x="6" y="1"/>
                    <a:pt x="6" y="1"/>
                  </a:cubicBezTo>
                  <a:cubicBezTo>
                    <a:pt x="6" y="4"/>
                    <a:pt x="6" y="4"/>
                    <a:pt x="6" y="4"/>
                  </a:cubicBezTo>
                  <a:cubicBezTo>
                    <a:pt x="10" y="1"/>
                    <a:pt x="14" y="0"/>
                    <a:pt x="18" y="0"/>
                  </a:cubicBezTo>
                  <a:cubicBezTo>
                    <a:pt x="25" y="0"/>
                    <a:pt x="30" y="7"/>
                    <a:pt x="30" y="18"/>
                  </a:cubicBezTo>
                  <a:cubicBezTo>
                    <a:pt x="30" y="29"/>
                    <a:pt x="24" y="37"/>
                    <a:pt x="17" y="37"/>
                  </a:cubicBezTo>
                  <a:moveTo>
                    <a:pt x="16" y="5"/>
                  </a:moveTo>
                  <a:cubicBezTo>
                    <a:pt x="13" y="5"/>
                    <a:pt x="11" y="6"/>
                    <a:pt x="6" y="7"/>
                  </a:cubicBezTo>
                  <a:cubicBezTo>
                    <a:pt x="6" y="29"/>
                    <a:pt x="6" y="29"/>
                    <a:pt x="6" y="29"/>
                  </a:cubicBezTo>
                  <a:cubicBezTo>
                    <a:pt x="11" y="31"/>
                    <a:pt x="13" y="32"/>
                    <a:pt x="15" y="32"/>
                  </a:cubicBezTo>
                  <a:cubicBezTo>
                    <a:pt x="21" y="32"/>
                    <a:pt x="24" y="27"/>
                    <a:pt x="24" y="19"/>
                  </a:cubicBezTo>
                  <a:cubicBezTo>
                    <a:pt x="24" y="9"/>
                    <a:pt x="21" y="5"/>
                    <a:pt x="16" y="5"/>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41" name="Freeform 40"/>
            <p:cNvSpPr>
              <a:spLocks/>
            </p:cNvSpPr>
            <p:nvPr userDrawn="1"/>
          </p:nvSpPr>
          <p:spPr bwMode="auto">
            <a:xfrm>
              <a:off x="-1670331" y="1157989"/>
              <a:ext cx="46037" cy="101600"/>
            </a:xfrm>
            <a:custGeom>
              <a:avLst/>
              <a:gdLst>
                <a:gd name="T0" fmla="*/ 15 w 16"/>
                <a:gd name="T1" fmla="*/ 5 h 36"/>
                <a:gd name="T2" fmla="*/ 6 w 16"/>
                <a:gd name="T3" fmla="*/ 8 h 36"/>
                <a:gd name="T4" fmla="*/ 6 w 16"/>
                <a:gd name="T5" fmla="*/ 36 h 36"/>
                <a:gd name="T6" fmla="*/ 0 w 16"/>
                <a:gd name="T7" fmla="*/ 36 h 36"/>
                <a:gd name="T8" fmla="*/ 0 w 16"/>
                <a:gd name="T9" fmla="*/ 1 h 36"/>
                <a:gd name="T10" fmla="*/ 5 w 16"/>
                <a:gd name="T11" fmla="*/ 1 h 36"/>
                <a:gd name="T12" fmla="*/ 5 w 16"/>
                <a:gd name="T13" fmla="*/ 4 h 36"/>
                <a:gd name="T14" fmla="*/ 15 w 16"/>
                <a:gd name="T15" fmla="*/ 0 h 36"/>
                <a:gd name="T16" fmla="*/ 16 w 16"/>
                <a:gd name="T17" fmla="*/ 0 h 36"/>
                <a:gd name="T18" fmla="*/ 16 w 16"/>
                <a:gd name="T19" fmla="*/ 6 h 36"/>
                <a:gd name="T20" fmla="*/ 15 w 16"/>
                <a:gd name="T21" fmla="*/ 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 h="36">
                  <a:moveTo>
                    <a:pt x="15" y="5"/>
                  </a:moveTo>
                  <a:cubicBezTo>
                    <a:pt x="12" y="5"/>
                    <a:pt x="9" y="6"/>
                    <a:pt x="6" y="8"/>
                  </a:cubicBezTo>
                  <a:cubicBezTo>
                    <a:pt x="6" y="36"/>
                    <a:pt x="6" y="36"/>
                    <a:pt x="6" y="36"/>
                  </a:cubicBezTo>
                  <a:cubicBezTo>
                    <a:pt x="0" y="36"/>
                    <a:pt x="0" y="36"/>
                    <a:pt x="0" y="36"/>
                  </a:cubicBezTo>
                  <a:cubicBezTo>
                    <a:pt x="0" y="1"/>
                    <a:pt x="0" y="1"/>
                    <a:pt x="0" y="1"/>
                  </a:cubicBezTo>
                  <a:cubicBezTo>
                    <a:pt x="5" y="1"/>
                    <a:pt x="5" y="1"/>
                    <a:pt x="5" y="1"/>
                  </a:cubicBezTo>
                  <a:cubicBezTo>
                    <a:pt x="5" y="4"/>
                    <a:pt x="5" y="4"/>
                    <a:pt x="5" y="4"/>
                  </a:cubicBezTo>
                  <a:cubicBezTo>
                    <a:pt x="9" y="1"/>
                    <a:pt x="11" y="0"/>
                    <a:pt x="15" y="0"/>
                  </a:cubicBezTo>
                  <a:cubicBezTo>
                    <a:pt x="15" y="0"/>
                    <a:pt x="16" y="0"/>
                    <a:pt x="16" y="0"/>
                  </a:cubicBezTo>
                  <a:cubicBezTo>
                    <a:pt x="16" y="6"/>
                    <a:pt x="16" y="6"/>
                    <a:pt x="16" y="6"/>
                  </a:cubicBezTo>
                  <a:cubicBezTo>
                    <a:pt x="15" y="5"/>
                    <a:pt x="15" y="5"/>
                    <a:pt x="15" y="5"/>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42" name="Freeform 41"/>
            <p:cNvSpPr>
              <a:spLocks noEditPoints="1"/>
            </p:cNvSpPr>
            <p:nvPr userDrawn="1"/>
          </p:nvSpPr>
          <p:spPr bwMode="auto">
            <a:xfrm>
              <a:off x="-1616356" y="1157989"/>
              <a:ext cx="87312" cy="104775"/>
            </a:xfrm>
            <a:custGeom>
              <a:avLst/>
              <a:gdLst>
                <a:gd name="T0" fmla="*/ 16 w 31"/>
                <a:gd name="T1" fmla="*/ 37 h 37"/>
                <a:gd name="T2" fmla="*/ 0 w 31"/>
                <a:gd name="T3" fmla="*/ 18 h 37"/>
                <a:gd name="T4" fmla="*/ 16 w 31"/>
                <a:gd name="T5" fmla="*/ 0 h 37"/>
                <a:gd name="T6" fmla="*/ 31 w 31"/>
                <a:gd name="T7" fmla="*/ 18 h 37"/>
                <a:gd name="T8" fmla="*/ 16 w 31"/>
                <a:gd name="T9" fmla="*/ 37 h 37"/>
                <a:gd name="T10" fmla="*/ 16 w 31"/>
                <a:gd name="T11" fmla="*/ 5 h 37"/>
                <a:gd name="T12" fmla="*/ 6 w 31"/>
                <a:gd name="T13" fmla="*/ 18 h 37"/>
                <a:gd name="T14" fmla="*/ 16 w 31"/>
                <a:gd name="T15" fmla="*/ 32 h 37"/>
                <a:gd name="T16" fmla="*/ 25 w 31"/>
                <a:gd name="T17" fmla="*/ 18 h 37"/>
                <a:gd name="T18" fmla="*/ 16 w 31"/>
                <a:gd name="T19" fmla="*/ 5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37">
                  <a:moveTo>
                    <a:pt x="16" y="37"/>
                  </a:moveTo>
                  <a:cubicBezTo>
                    <a:pt x="6" y="37"/>
                    <a:pt x="0" y="30"/>
                    <a:pt x="0" y="18"/>
                  </a:cubicBezTo>
                  <a:cubicBezTo>
                    <a:pt x="0" y="7"/>
                    <a:pt x="6" y="0"/>
                    <a:pt x="16" y="0"/>
                  </a:cubicBezTo>
                  <a:cubicBezTo>
                    <a:pt x="26" y="0"/>
                    <a:pt x="31" y="6"/>
                    <a:pt x="31" y="18"/>
                  </a:cubicBezTo>
                  <a:cubicBezTo>
                    <a:pt x="31" y="30"/>
                    <a:pt x="26" y="37"/>
                    <a:pt x="16" y="37"/>
                  </a:cubicBezTo>
                  <a:moveTo>
                    <a:pt x="16" y="5"/>
                  </a:moveTo>
                  <a:cubicBezTo>
                    <a:pt x="9" y="5"/>
                    <a:pt x="6" y="9"/>
                    <a:pt x="6" y="18"/>
                  </a:cubicBezTo>
                  <a:cubicBezTo>
                    <a:pt x="6" y="28"/>
                    <a:pt x="9" y="32"/>
                    <a:pt x="16" y="32"/>
                  </a:cubicBezTo>
                  <a:cubicBezTo>
                    <a:pt x="22" y="32"/>
                    <a:pt x="25" y="28"/>
                    <a:pt x="25" y="18"/>
                  </a:cubicBezTo>
                  <a:cubicBezTo>
                    <a:pt x="25" y="9"/>
                    <a:pt x="23" y="5"/>
                    <a:pt x="16" y="5"/>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43" name="Freeform 42"/>
            <p:cNvSpPr>
              <a:spLocks/>
            </p:cNvSpPr>
            <p:nvPr userDrawn="1"/>
          </p:nvSpPr>
          <p:spPr bwMode="auto">
            <a:xfrm>
              <a:off x="-1517931" y="1161164"/>
              <a:ext cx="87312" cy="98425"/>
            </a:xfrm>
            <a:custGeom>
              <a:avLst/>
              <a:gdLst>
                <a:gd name="T0" fmla="*/ 33 w 55"/>
                <a:gd name="T1" fmla="*/ 62 h 62"/>
                <a:gd name="T2" fmla="*/ 21 w 55"/>
                <a:gd name="T3" fmla="*/ 62 h 62"/>
                <a:gd name="T4" fmla="*/ 0 w 55"/>
                <a:gd name="T5" fmla="*/ 0 h 62"/>
                <a:gd name="T6" fmla="*/ 10 w 55"/>
                <a:gd name="T7" fmla="*/ 0 h 62"/>
                <a:gd name="T8" fmla="*/ 28 w 55"/>
                <a:gd name="T9" fmla="*/ 53 h 62"/>
                <a:gd name="T10" fmla="*/ 46 w 55"/>
                <a:gd name="T11" fmla="*/ 0 h 62"/>
                <a:gd name="T12" fmla="*/ 55 w 55"/>
                <a:gd name="T13" fmla="*/ 0 h 62"/>
                <a:gd name="T14" fmla="*/ 33 w 55"/>
                <a:gd name="T15" fmla="*/ 62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62">
                  <a:moveTo>
                    <a:pt x="33" y="62"/>
                  </a:moveTo>
                  <a:lnTo>
                    <a:pt x="21" y="62"/>
                  </a:lnTo>
                  <a:lnTo>
                    <a:pt x="0" y="0"/>
                  </a:lnTo>
                  <a:lnTo>
                    <a:pt x="10" y="0"/>
                  </a:lnTo>
                  <a:lnTo>
                    <a:pt x="28" y="53"/>
                  </a:lnTo>
                  <a:lnTo>
                    <a:pt x="46" y="0"/>
                  </a:lnTo>
                  <a:lnTo>
                    <a:pt x="55" y="0"/>
                  </a:lnTo>
                  <a:lnTo>
                    <a:pt x="33" y="6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44" name="Freeform 43"/>
            <p:cNvSpPr>
              <a:spLocks noEditPoints="1"/>
            </p:cNvSpPr>
            <p:nvPr userDrawn="1"/>
          </p:nvSpPr>
          <p:spPr bwMode="auto">
            <a:xfrm>
              <a:off x="-1417918" y="1118302"/>
              <a:ext cx="23812" cy="141288"/>
            </a:xfrm>
            <a:custGeom>
              <a:avLst/>
              <a:gdLst>
                <a:gd name="T0" fmla="*/ 4 w 8"/>
                <a:gd name="T1" fmla="*/ 7 h 50"/>
                <a:gd name="T2" fmla="*/ 0 w 8"/>
                <a:gd name="T3" fmla="*/ 3 h 50"/>
                <a:gd name="T4" fmla="*/ 4 w 8"/>
                <a:gd name="T5" fmla="*/ 0 h 50"/>
                <a:gd name="T6" fmla="*/ 8 w 8"/>
                <a:gd name="T7" fmla="*/ 3 h 50"/>
                <a:gd name="T8" fmla="*/ 4 w 8"/>
                <a:gd name="T9" fmla="*/ 7 h 50"/>
                <a:gd name="T10" fmla="*/ 1 w 8"/>
                <a:gd name="T11" fmla="*/ 15 h 50"/>
                <a:gd name="T12" fmla="*/ 7 w 8"/>
                <a:gd name="T13" fmla="*/ 15 h 50"/>
                <a:gd name="T14" fmla="*/ 7 w 8"/>
                <a:gd name="T15" fmla="*/ 50 h 50"/>
                <a:gd name="T16" fmla="*/ 1 w 8"/>
                <a:gd name="T17" fmla="*/ 50 h 50"/>
                <a:gd name="T18" fmla="*/ 1 w 8"/>
                <a:gd name="T19" fmla="*/ 1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50">
                  <a:moveTo>
                    <a:pt x="4" y="7"/>
                  </a:moveTo>
                  <a:cubicBezTo>
                    <a:pt x="2" y="7"/>
                    <a:pt x="0" y="6"/>
                    <a:pt x="0" y="3"/>
                  </a:cubicBezTo>
                  <a:cubicBezTo>
                    <a:pt x="0" y="2"/>
                    <a:pt x="2" y="0"/>
                    <a:pt x="4" y="0"/>
                  </a:cubicBezTo>
                  <a:cubicBezTo>
                    <a:pt x="6" y="0"/>
                    <a:pt x="8" y="1"/>
                    <a:pt x="8" y="3"/>
                  </a:cubicBezTo>
                  <a:cubicBezTo>
                    <a:pt x="8" y="5"/>
                    <a:pt x="6" y="7"/>
                    <a:pt x="4" y="7"/>
                  </a:cubicBezTo>
                  <a:moveTo>
                    <a:pt x="1" y="15"/>
                  </a:moveTo>
                  <a:cubicBezTo>
                    <a:pt x="7" y="15"/>
                    <a:pt x="7" y="15"/>
                    <a:pt x="7" y="15"/>
                  </a:cubicBezTo>
                  <a:cubicBezTo>
                    <a:pt x="7" y="50"/>
                    <a:pt x="7" y="50"/>
                    <a:pt x="7" y="50"/>
                  </a:cubicBezTo>
                  <a:cubicBezTo>
                    <a:pt x="1" y="50"/>
                    <a:pt x="1" y="50"/>
                    <a:pt x="1" y="50"/>
                  </a:cubicBezTo>
                  <a:lnTo>
                    <a:pt x="1" y="1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45" name="Freeform 44"/>
            <p:cNvSpPr>
              <a:spLocks/>
            </p:cNvSpPr>
            <p:nvPr userDrawn="1"/>
          </p:nvSpPr>
          <p:spPr bwMode="auto">
            <a:xfrm>
              <a:off x="-1370293" y="1157989"/>
              <a:ext cx="79375" cy="101600"/>
            </a:xfrm>
            <a:custGeom>
              <a:avLst/>
              <a:gdLst>
                <a:gd name="T0" fmla="*/ 22 w 28"/>
                <a:gd name="T1" fmla="*/ 36 h 36"/>
                <a:gd name="T2" fmla="*/ 22 w 28"/>
                <a:gd name="T3" fmla="*/ 14 h 36"/>
                <a:gd name="T4" fmla="*/ 16 w 28"/>
                <a:gd name="T5" fmla="*/ 5 h 36"/>
                <a:gd name="T6" fmla="*/ 6 w 28"/>
                <a:gd name="T7" fmla="*/ 7 h 36"/>
                <a:gd name="T8" fmla="*/ 6 w 28"/>
                <a:gd name="T9" fmla="*/ 36 h 36"/>
                <a:gd name="T10" fmla="*/ 0 w 28"/>
                <a:gd name="T11" fmla="*/ 36 h 36"/>
                <a:gd name="T12" fmla="*/ 0 w 28"/>
                <a:gd name="T13" fmla="*/ 1 h 36"/>
                <a:gd name="T14" fmla="*/ 6 w 28"/>
                <a:gd name="T15" fmla="*/ 1 h 36"/>
                <a:gd name="T16" fmla="*/ 6 w 28"/>
                <a:gd name="T17" fmla="*/ 4 h 36"/>
                <a:gd name="T18" fmla="*/ 18 w 28"/>
                <a:gd name="T19" fmla="*/ 0 h 36"/>
                <a:gd name="T20" fmla="*/ 26 w 28"/>
                <a:gd name="T21" fmla="*/ 3 h 36"/>
                <a:gd name="T22" fmla="*/ 28 w 28"/>
                <a:gd name="T23" fmla="*/ 13 h 36"/>
                <a:gd name="T24" fmla="*/ 28 w 28"/>
                <a:gd name="T25" fmla="*/ 36 h 36"/>
                <a:gd name="T26" fmla="*/ 22 w 28"/>
                <a:gd name="T27"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 h="36">
                  <a:moveTo>
                    <a:pt x="22" y="36"/>
                  </a:moveTo>
                  <a:cubicBezTo>
                    <a:pt x="22" y="14"/>
                    <a:pt x="22" y="14"/>
                    <a:pt x="22" y="14"/>
                  </a:cubicBezTo>
                  <a:cubicBezTo>
                    <a:pt x="22" y="9"/>
                    <a:pt x="22" y="5"/>
                    <a:pt x="16" y="5"/>
                  </a:cubicBezTo>
                  <a:cubicBezTo>
                    <a:pt x="13" y="5"/>
                    <a:pt x="10" y="6"/>
                    <a:pt x="6" y="7"/>
                  </a:cubicBezTo>
                  <a:cubicBezTo>
                    <a:pt x="6" y="36"/>
                    <a:pt x="6" y="36"/>
                    <a:pt x="6" y="36"/>
                  </a:cubicBezTo>
                  <a:cubicBezTo>
                    <a:pt x="0" y="36"/>
                    <a:pt x="0" y="36"/>
                    <a:pt x="0" y="36"/>
                  </a:cubicBezTo>
                  <a:cubicBezTo>
                    <a:pt x="0" y="1"/>
                    <a:pt x="0" y="1"/>
                    <a:pt x="0" y="1"/>
                  </a:cubicBezTo>
                  <a:cubicBezTo>
                    <a:pt x="6" y="1"/>
                    <a:pt x="6" y="1"/>
                    <a:pt x="6" y="1"/>
                  </a:cubicBezTo>
                  <a:cubicBezTo>
                    <a:pt x="6" y="4"/>
                    <a:pt x="6" y="4"/>
                    <a:pt x="6" y="4"/>
                  </a:cubicBezTo>
                  <a:cubicBezTo>
                    <a:pt x="11" y="1"/>
                    <a:pt x="15" y="0"/>
                    <a:pt x="18" y="0"/>
                  </a:cubicBezTo>
                  <a:cubicBezTo>
                    <a:pt x="22" y="0"/>
                    <a:pt x="24" y="1"/>
                    <a:pt x="26" y="3"/>
                  </a:cubicBezTo>
                  <a:cubicBezTo>
                    <a:pt x="27" y="5"/>
                    <a:pt x="28" y="7"/>
                    <a:pt x="28" y="13"/>
                  </a:cubicBezTo>
                  <a:cubicBezTo>
                    <a:pt x="28" y="36"/>
                    <a:pt x="28" y="36"/>
                    <a:pt x="28" y="36"/>
                  </a:cubicBezTo>
                  <a:lnTo>
                    <a:pt x="22" y="36"/>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46" name="Freeform 45"/>
            <p:cNvSpPr>
              <a:spLocks noEditPoints="1"/>
            </p:cNvSpPr>
            <p:nvPr userDrawn="1"/>
          </p:nvSpPr>
          <p:spPr bwMode="auto">
            <a:xfrm>
              <a:off x="-1268693" y="1157989"/>
              <a:ext cx="80962" cy="146050"/>
            </a:xfrm>
            <a:custGeom>
              <a:avLst/>
              <a:gdLst>
                <a:gd name="T0" fmla="*/ 25 w 29"/>
                <a:gd name="T1" fmla="*/ 49 h 52"/>
                <a:gd name="T2" fmla="*/ 15 w 29"/>
                <a:gd name="T3" fmla="*/ 52 h 52"/>
                <a:gd name="T4" fmla="*/ 2 w 29"/>
                <a:gd name="T5" fmla="*/ 50 h 52"/>
                <a:gd name="T6" fmla="*/ 3 w 29"/>
                <a:gd name="T7" fmla="*/ 46 h 52"/>
                <a:gd name="T8" fmla="*/ 12 w 29"/>
                <a:gd name="T9" fmla="*/ 47 h 52"/>
                <a:gd name="T10" fmla="*/ 22 w 29"/>
                <a:gd name="T11" fmla="*/ 43 h 52"/>
                <a:gd name="T12" fmla="*/ 23 w 29"/>
                <a:gd name="T13" fmla="*/ 34 h 52"/>
                <a:gd name="T14" fmla="*/ 23 w 29"/>
                <a:gd name="T15" fmla="*/ 32 h 52"/>
                <a:gd name="T16" fmla="*/ 12 w 29"/>
                <a:gd name="T17" fmla="*/ 36 h 52"/>
                <a:gd name="T18" fmla="*/ 0 w 29"/>
                <a:gd name="T19" fmla="*/ 18 h 52"/>
                <a:gd name="T20" fmla="*/ 13 w 29"/>
                <a:gd name="T21" fmla="*/ 0 h 52"/>
                <a:gd name="T22" fmla="*/ 23 w 29"/>
                <a:gd name="T23" fmla="*/ 4 h 52"/>
                <a:gd name="T24" fmla="*/ 23 w 29"/>
                <a:gd name="T25" fmla="*/ 1 h 52"/>
                <a:gd name="T26" fmla="*/ 29 w 29"/>
                <a:gd name="T27" fmla="*/ 1 h 52"/>
                <a:gd name="T28" fmla="*/ 29 w 29"/>
                <a:gd name="T29" fmla="*/ 34 h 52"/>
                <a:gd name="T30" fmla="*/ 25 w 29"/>
                <a:gd name="T31" fmla="*/ 49 h 52"/>
                <a:gd name="T32" fmla="*/ 23 w 29"/>
                <a:gd name="T33" fmla="*/ 7 h 52"/>
                <a:gd name="T34" fmla="*/ 14 w 29"/>
                <a:gd name="T35" fmla="*/ 5 h 52"/>
                <a:gd name="T36" fmla="*/ 6 w 29"/>
                <a:gd name="T37" fmla="*/ 18 h 52"/>
                <a:gd name="T38" fmla="*/ 14 w 29"/>
                <a:gd name="T39" fmla="*/ 31 h 52"/>
                <a:gd name="T40" fmla="*/ 23 w 29"/>
                <a:gd name="T41" fmla="*/ 29 h 52"/>
                <a:gd name="T42" fmla="*/ 23 w 29"/>
                <a:gd name="T43" fmla="*/ 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9" h="52">
                  <a:moveTo>
                    <a:pt x="25" y="49"/>
                  </a:moveTo>
                  <a:cubicBezTo>
                    <a:pt x="22" y="51"/>
                    <a:pt x="19" y="52"/>
                    <a:pt x="15" y="52"/>
                  </a:cubicBezTo>
                  <a:cubicBezTo>
                    <a:pt x="12" y="52"/>
                    <a:pt x="8" y="51"/>
                    <a:pt x="2" y="50"/>
                  </a:cubicBezTo>
                  <a:cubicBezTo>
                    <a:pt x="3" y="46"/>
                    <a:pt x="3" y="46"/>
                    <a:pt x="3" y="46"/>
                  </a:cubicBezTo>
                  <a:cubicBezTo>
                    <a:pt x="7" y="47"/>
                    <a:pt x="10" y="47"/>
                    <a:pt x="12" y="47"/>
                  </a:cubicBezTo>
                  <a:cubicBezTo>
                    <a:pt x="17" y="47"/>
                    <a:pt x="21" y="46"/>
                    <a:pt x="22" y="43"/>
                  </a:cubicBezTo>
                  <a:cubicBezTo>
                    <a:pt x="23" y="42"/>
                    <a:pt x="23" y="40"/>
                    <a:pt x="23" y="34"/>
                  </a:cubicBezTo>
                  <a:cubicBezTo>
                    <a:pt x="23" y="32"/>
                    <a:pt x="23" y="32"/>
                    <a:pt x="23" y="32"/>
                  </a:cubicBezTo>
                  <a:cubicBezTo>
                    <a:pt x="19" y="35"/>
                    <a:pt x="15" y="36"/>
                    <a:pt x="12" y="36"/>
                  </a:cubicBezTo>
                  <a:cubicBezTo>
                    <a:pt x="4" y="36"/>
                    <a:pt x="0" y="29"/>
                    <a:pt x="0" y="18"/>
                  </a:cubicBezTo>
                  <a:cubicBezTo>
                    <a:pt x="0" y="7"/>
                    <a:pt x="5" y="0"/>
                    <a:pt x="13" y="0"/>
                  </a:cubicBezTo>
                  <a:cubicBezTo>
                    <a:pt x="16" y="0"/>
                    <a:pt x="20" y="2"/>
                    <a:pt x="23" y="4"/>
                  </a:cubicBezTo>
                  <a:cubicBezTo>
                    <a:pt x="23" y="1"/>
                    <a:pt x="23" y="1"/>
                    <a:pt x="23" y="1"/>
                  </a:cubicBezTo>
                  <a:cubicBezTo>
                    <a:pt x="29" y="1"/>
                    <a:pt x="29" y="1"/>
                    <a:pt x="29" y="1"/>
                  </a:cubicBezTo>
                  <a:cubicBezTo>
                    <a:pt x="29" y="34"/>
                    <a:pt x="29" y="34"/>
                    <a:pt x="29" y="34"/>
                  </a:cubicBezTo>
                  <a:cubicBezTo>
                    <a:pt x="29" y="43"/>
                    <a:pt x="28" y="46"/>
                    <a:pt x="25" y="49"/>
                  </a:cubicBezTo>
                  <a:moveTo>
                    <a:pt x="23" y="7"/>
                  </a:moveTo>
                  <a:cubicBezTo>
                    <a:pt x="18" y="5"/>
                    <a:pt x="17" y="5"/>
                    <a:pt x="14" y="5"/>
                  </a:cubicBezTo>
                  <a:cubicBezTo>
                    <a:pt x="9" y="5"/>
                    <a:pt x="6" y="10"/>
                    <a:pt x="6" y="18"/>
                  </a:cubicBezTo>
                  <a:cubicBezTo>
                    <a:pt x="6" y="27"/>
                    <a:pt x="8" y="31"/>
                    <a:pt x="14" y="31"/>
                  </a:cubicBezTo>
                  <a:cubicBezTo>
                    <a:pt x="16" y="31"/>
                    <a:pt x="18" y="31"/>
                    <a:pt x="23" y="29"/>
                  </a:cubicBezTo>
                  <a:lnTo>
                    <a:pt x="23" y="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47" name="Rectangle 46"/>
            <p:cNvSpPr>
              <a:spLocks noChangeArrowheads="1"/>
            </p:cNvSpPr>
            <p:nvPr userDrawn="1"/>
          </p:nvSpPr>
          <p:spPr bwMode="auto">
            <a:xfrm>
              <a:off x="-1105181" y="1110364"/>
              <a:ext cx="15875" cy="1492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48" name="Freeform 47"/>
            <p:cNvSpPr>
              <a:spLocks noEditPoints="1"/>
            </p:cNvSpPr>
            <p:nvPr userDrawn="1"/>
          </p:nvSpPr>
          <p:spPr bwMode="auto">
            <a:xfrm>
              <a:off x="-1060731" y="1118302"/>
              <a:ext cx="19050" cy="141288"/>
            </a:xfrm>
            <a:custGeom>
              <a:avLst/>
              <a:gdLst>
                <a:gd name="T0" fmla="*/ 3 w 7"/>
                <a:gd name="T1" fmla="*/ 7 h 50"/>
                <a:gd name="T2" fmla="*/ 0 w 7"/>
                <a:gd name="T3" fmla="*/ 3 h 50"/>
                <a:gd name="T4" fmla="*/ 3 w 7"/>
                <a:gd name="T5" fmla="*/ 0 h 50"/>
                <a:gd name="T6" fmla="*/ 7 w 7"/>
                <a:gd name="T7" fmla="*/ 3 h 50"/>
                <a:gd name="T8" fmla="*/ 3 w 7"/>
                <a:gd name="T9" fmla="*/ 7 h 50"/>
                <a:gd name="T10" fmla="*/ 0 w 7"/>
                <a:gd name="T11" fmla="*/ 15 h 50"/>
                <a:gd name="T12" fmla="*/ 6 w 7"/>
                <a:gd name="T13" fmla="*/ 15 h 50"/>
                <a:gd name="T14" fmla="*/ 6 w 7"/>
                <a:gd name="T15" fmla="*/ 50 h 50"/>
                <a:gd name="T16" fmla="*/ 0 w 7"/>
                <a:gd name="T17" fmla="*/ 50 h 50"/>
                <a:gd name="T18" fmla="*/ 0 w 7"/>
                <a:gd name="T19" fmla="*/ 1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 h="50">
                  <a:moveTo>
                    <a:pt x="3" y="7"/>
                  </a:moveTo>
                  <a:cubicBezTo>
                    <a:pt x="1" y="7"/>
                    <a:pt x="0" y="6"/>
                    <a:pt x="0" y="3"/>
                  </a:cubicBezTo>
                  <a:cubicBezTo>
                    <a:pt x="0" y="2"/>
                    <a:pt x="1" y="0"/>
                    <a:pt x="3" y="0"/>
                  </a:cubicBezTo>
                  <a:cubicBezTo>
                    <a:pt x="5" y="0"/>
                    <a:pt x="7" y="1"/>
                    <a:pt x="7" y="3"/>
                  </a:cubicBezTo>
                  <a:cubicBezTo>
                    <a:pt x="7" y="5"/>
                    <a:pt x="5" y="7"/>
                    <a:pt x="3" y="7"/>
                  </a:cubicBezTo>
                  <a:moveTo>
                    <a:pt x="0" y="15"/>
                  </a:moveTo>
                  <a:cubicBezTo>
                    <a:pt x="6" y="15"/>
                    <a:pt x="6" y="15"/>
                    <a:pt x="6" y="15"/>
                  </a:cubicBezTo>
                  <a:cubicBezTo>
                    <a:pt x="6" y="50"/>
                    <a:pt x="6" y="50"/>
                    <a:pt x="6" y="50"/>
                  </a:cubicBezTo>
                  <a:cubicBezTo>
                    <a:pt x="0" y="50"/>
                    <a:pt x="0" y="50"/>
                    <a:pt x="0" y="50"/>
                  </a:cubicBezTo>
                  <a:lnTo>
                    <a:pt x="0" y="1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49" name="Freeform 48"/>
            <p:cNvSpPr>
              <a:spLocks/>
            </p:cNvSpPr>
            <p:nvPr userDrawn="1"/>
          </p:nvSpPr>
          <p:spPr bwMode="auto">
            <a:xfrm>
              <a:off x="-1027393" y="1161164"/>
              <a:ext cx="87312" cy="98425"/>
            </a:xfrm>
            <a:custGeom>
              <a:avLst/>
              <a:gdLst>
                <a:gd name="T0" fmla="*/ 34 w 55"/>
                <a:gd name="T1" fmla="*/ 62 h 62"/>
                <a:gd name="T2" fmla="*/ 21 w 55"/>
                <a:gd name="T3" fmla="*/ 62 h 62"/>
                <a:gd name="T4" fmla="*/ 0 w 55"/>
                <a:gd name="T5" fmla="*/ 0 h 62"/>
                <a:gd name="T6" fmla="*/ 11 w 55"/>
                <a:gd name="T7" fmla="*/ 0 h 62"/>
                <a:gd name="T8" fmla="*/ 28 w 55"/>
                <a:gd name="T9" fmla="*/ 53 h 62"/>
                <a:gd name="T10" fmla="*/ 46 w 55"/>
                <a:gd name="T11" fmla="*/ 0 h 62"/>
                <a:gd name="T12" fmla="*/ 55 w 55"/>
                <a:gd name="T13" fmla="*/ 0 h 62"/>
                <a:gd name="T14" fmla="*/ 34 w 55"/>
                <a:gd name="T15" fmla="*/ 62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62">
                  <a:moveTo>
                    <a:pt x="34" y="62"/>
                  </a:moveTo>
                  <a:lnTo>
                    <a:pt x="21" y="62"/>
                  </a:lnTo>
                  <a:lnTo>
                    <a:pt x="0" y="0"/>
                  </a:lnTo>
                  <a:lnTo>
                    <a:pt x="11" y="0"/>
                  </a:lnTo>
                  <a:lnTo>
                    <a:pt x="28" y="53"/>
                  </a:lnTo>
                  <a:lnTo>
                    <a:pt x="46" y="0"/>
                  </a:lnTo>
                  <a:lnTo>
                    <a:pt x="55" y="0"/>
                  </a:lnTo>
                  <a:lnTo>
                    <a:pt x="34" y="6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50" name="Freeform 49"/>
            <p:cNvSpPr>
              <a:spLocks noEditPoints="1"/>
            </p:cNvSpPr>
            <p:nvPr userDrawn="1"/>
          </p:nvSpPr>
          <p:spPr bwMode="auto">
            <a:xfrm>
              <a:off x="-928968" y="1157989"/>
              <a:ext cx="79375" cy="104775"/>
            </a:xfrm>
            <a:custGeom>
              <a:avLst/>
              <a:gdLst>
                <a:gd name="T0" fmla="*/ 6 w 28"/>
                <a:gd name="T1" fmla="*/ 19 h 37"/>
                <a:gd name="T2" fmla="*/ 6 w 28"/>
                <a:gd name="T3" fmla="*/ 20 h 37"/>
                <a:gd name="T4" fmla="*/ 15 w 28"/>
                <a:gd name="T5" fmla="*/ 32 h 37"/>
                <a:gd name="T6" fmla="*/ 27 w 28"/>
                <a:gd name="T7" fmla="*/ 29 h 37"/>
                <a:gd name="T8" fmla="*/ 28 w 28"/>
                <a:gd name="T9" fmla="*/ 32 h 37"/>
                <a:gd name="T10" fmla="*/ 13 w 28"/>
                <a:gd name="T11" fmla="*/ 37 h 37"/>
                <a:gd name="T12" fmla="*/ 0 w 28"/>
                <a:gd name="T13" fmla="*/ 20 h 37"/>
                <a:gd name="T14" fmla="*/ 15 w 28"/>
                <a:gd name="T15" fmla="*/ 0 h 37"/>
                <a:gd name="T16" fmla="*/ 28 w 28"/>
                <a:gd name="T17" fmla="*/ 17 h 37"/>
                <a:gd name="T18" fmla="*/ 28 w 28"/>
                <a:gd name="T19" fmla="*/ 19 h 37"/>
                <a:gd name="T20" fmla="*/ 6 w 28"/>
                <a:gd name="T21" fmla="*/ 19 h 37"/>
                <a:gd name="T22" fmla="*/ 15 w 28"/>
                <a:gd name="T23" fmla="*/ 4 h 37"/>
                <a:gd name="T24" fmla="*/ 6 w 28"/>
                <a:gd name="T25" fmla="*/ 15 h 37"/>
                <a:gd name="T26" fmla="*/ 23 w 28"/>
                <a:gd name="T27" fmla="*/ 15 h 37"/>
                <a:gd name="T28" fmla="*/ 15 w 28"/>
                <a:gd name="T29" fmla="*/ 4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 h="37">
                  <a:moveTo>
                    <a:pt x="6" y="19"/>
                  </a:moveTo>
                  <a:cubicBezTo>
                    <a:pt x="6" y="20"/>
                    <a:pt x="6" y="20"/>
                    <a:pt x="6" y="20"/>
                  </a:cubicBezTo>
                  <a:cubicBezTo>
                    <a:pt x="6" y="28"/>
                    <a:pt x="9" y="32"/>
                    <a:pt x="15" y="32"/>
                  </a:cubicBezTo>
                  <a:cubicBezTo>
                    <a:pt x="18" y="32"/>
                    <a:pt x="21" y="31"/>
                    <a:pt x="27" y="29"/>
                  </a:cubicBezTo>
                  <a:cubicBezTo>
                    <a:pt x="28" y="32"/>
                    <a:pt x="28" y="32"/>
                    <a:pt x="28" y="32"/>
                  </a:cubicBezTo>
                  <a:cubicBezTo>
                    <a:pt x="21" y="36"/>
                    <a:pt x="18" y="37"/>
                    <a:pt x="13" y="37"/>
                  </a:cubicBezTo>
                  <a:cubicBezTo>
                    <a:pt x="5" y="37"/>
                    <a:pt x="0" y="30"/>
                    <a:pt x="0" y="20"/>
                  </a:cubicBezTo>
                  <a:cubicBezTo>
                    <a:pt x="0" y="7"/>
                    <a:pt x="5" y="0"/>
                    <a:pt x="15" y="0"/>
                  </a:cubicBezTo>
                  <a:cubicBezTo>
                    <a:pt x="24" y="0"/>
                    <a:pt x="28" y="6"/>
                    <a:pt x="28" y="17"/>
                  </a:cubicBezTo>
                  <a:cubicBezTo>
                    <a:pt x="28" y="19"/>
                    <a:pt x="28" y="19"/>
                    <a:pt x="28" y="19"/>
                  </a:cubicBezTo>
                  <a:lnTo>
                    <a:pt x="6" y="19"/>
                  </a:lnTo>
                  <a:close/>
                  <a:moveTo>
                    <a:pt x="15" y="4"/>
                  </a:moveTo>
                  <a:cubicBezTo>
                    <a:pt x="10" y="4"/>
                    <a:pt x="7" y="8"/>
                    <a:pt x="6" y="15"/>
                  </a:cubicBezTo>
                  <a:cubicBezTo>
                    <a:pt x="23" y="15"/>
                    <a:pt x="23" y="15"/>
                    <a:pt x="23" y="15"/>
                  </a:cubicBezTo>
                  <a:cubicBezTo>
                    <a:pt x="23" y="7"/>
                    <a:pt x="20" y="4"/>
                    <a:pt x="15" y="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51" name="Freeform 50"/>
            <p:cNvSpPr>
              <a:spLocks/>
            </p:cNvSpPr>
            <p:nvPr userDrawn="1"/>
          </p:nvSpPr>
          <p:spPr bwMode="auto">
            <a:xfrm>
              <a:off x="-836893" y="1157989"/>
              <a:ext cx="65087" cy="104775"/>
            </a:xfrm>
            <a:custGeom>
              <a:avLst/>
              <a:gdLst>
                <a:gd name="T0" fmla="*/ 11 w 23"/>
                <a:gd name="T1" fmla="*/ 37 h 37"/>
                <a:gd name="T2" fmla="*/ 0 w 23"/>
                <a:gd name="T3" fmla="*/ 35 h 37"/>
                <a:gd name="T4" fmla="*/ 1 w 23"/>
                <a:gd name="T5" fmla="*/ 31 h 37"/>
                <a:gd name="T6" fmla="*/ 9 w 23"/>
                <a:gd name="T7" fmla="*/ 32 h 37"/>
                <a:gd name="T8" fmla="*/ 17 w 23"/>
                <a:gd name="T9" fmla="*/ 26 h 37"/>
                <a:gd name="T10" fmla="*/ 12 w 23"/>
                <a:gd name="T11" fmla="*/ 20 h 37"/>
                <a:gd name="T12" fmla="*/ 0 w 23"/>
                <a:gd name="T13" fmla="*/ 10 h 37"/>
                <a:gd name="T14" fmla="*/ 12 w 23"/>
                <a:gd name="T15" fmla="*/ 0 h 37"/>
                <a:gd name="T16" fmla="*/ 21 w 23"/>
                <a:gd name="T17" fmla="*/ 2 h 37"/>
                <a:gd name="T18" fmla="*/ 20 w 23"/>
                <a:gd name="T19" fmla="*/ 6 h 37"/>
                <a:gd name="T20" fmla="*/ 12 w 23"/>
                <a:gd name="T21" fmla="*/ 4 h 37"/>
                <a:gd name="T22" fmla="*/ 6 w 23"/>
                <a:gd name="T23" fmla="*/ 10 h 37"/>
                <a:gd name="T24" fmla="*/ 23 w 23"/>
                <a:gd name="T25" fmla="*/ 25 h 37"/>
                <a:gd name="T26" fmla="*/ 11 w 23"/>
                <a:gd name="T27"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 h="37">
                  <a:moveTo>
                    <a:pt x="11" y="37"/>
                  </a:moveTo>
                  <a:cubicBezTo>
                    <a:pt x="7" y="37"/>
                    <a:pt x="4" y="36"/>
                    <a:pt x="0" y="35"/>
                  </a:cubicBezTo>
                  <a:cubicBezTo>
                    <a:pt x="1" y="31"/>
                    <a:pt x="1" y="31"/>
                    <a:pt x="1" y="31"/>
                  </a:cubicBezTo>
                  <a:cubicBezTo>
                    <a:pt x="5" y="32"/>
                    <a:pt x="7" y="32"/>
                    <a:pt x="9" y="32"/>
                  </a:cubicBezTo>
                  <a:cubicBezTo>
                    <a:pt x="15" y="32"/>
                    <a:pt x="17" y="30"/>
                    <a:pt x="17" y="26"/>
                  </a:cubicBezTo>
                  <a:cubicBezTo>
                    <a:pt x="17" y="23"/>
                    <a:pt x="16" y="22"/>
                    <a:pt x="12" y="20"/>
                  </a:cubicBezTo>
                  <a:cubicBezTo>
                    <a:pt x="5" y="19"/>
                    <a:pt x="0" y="16"/>
                    <a:pt x="0" y="10"/>
                  </a:cubicBezTo>
                  <a:cubicBezTo>
                    <a:pt x="0" y="4"/>
                    <a:pt x="5" y="0"/>
                    <a:pt x="12" y="0"/>
                  </a:cubicBezTo>
                  <a:cubicBezTo>
                    <a:pt x="15" y="0"/>
                    <a:pt x="18" y="1"/>
                    <a:pt x="21" y="2"/>
                  </a:cubicBezTo>
                  <a:cubicBezTo>
                    <a:pt x="20" y="6"/>
                    <a:pt x="20" y="6"/>
                    <a:pt x="20" y="6"/>
                  </a:cubicBezTo>
                  <a:cubicBezTo>
                    <a:pt x="17" y="5"/>
                    <a:pt x="14" y="4"/>
                    <a:pt x="12" y="4"/>
                  </a:cubicBezTo>
                  <a:cubicBezTo>
                    <a:pt x="8" y="4"/>
                    <a:pt x="6" y="6"/>
                    <a:pt x="6" y="10"/>
                  </a:cubicBezTo>
                  <a:cubicBezTo>
                    <a:pt x="6" y="18"/>
                    <a:pt x="23" y="13"/>
                    <a:pt x="23" y="25"/>
                  </a:cubicBezTo>
                  <a:cubicBezTo>
                    <a:pt x="23" y="32"/>
                    <a:pt x="19" y="37"/>
                    <a:pt x="11" y="37"/>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grpSp>
      <p:grpSp>
        <p:nvGrpSpPr>
          <p:cNvPr id="52" name="Group 51"/>
          <p:cNvGrpSpPr/>
          <p:nvPr userDrawn="1"/>
        </p:nvGrpSpPr>
        <p:grpSpPr>
          <a:xfrm>
            <a:off x="7021704" y="3637245"/>
            <a:ext cx="1685932" cy="2201807"/>
            <a:chOff x="-2039938" y="4012733"/>
            <a:chExt cx="1935163" cy="1895475"/>
          </a:xfrm>
        </p:grpSpPr>
        <p:sp>
          <p:nvSpPr>
            <p:cNvPr id="53" name="Freeform 58"/>
            <p:cNvSpPr>
              <a:spLocks noEditPoints="1"/>
            </p:cNvSpPr>
            <p:nvPr userDrawn="1"/>
          </p:nvSpPr>
          <p:spPr bwMode="auto">
            <a:xfrm>
              <a:off x="-1189038" y="4012733"/>
              <a:ext cx="663575" cy="636588"/>
            </a:xfrm>
            <a:custGeom>
              <a:avLst/>
              <a:gdLst>
                <a:gd name="T0" fmla="*/ 94 w 237"/>
                <a:gd name="T1" fmla="*/ 55 h 227"/>
                <a:gd name="T2" fmla="*/ 102 w 237"/>
                <a:gd name="T3" fmla="*/ 28 h 227"/>
                <a:gd name="T4" fmla="*/ 93 w 237"/>
                <a:gd name="T5" fmla="*/ 13 h 227"/>
                <a:gd name="T6" fmla="*/ 67 w 237"/>
                <a:gd name="T7" fmla="*/ 5 h 227"/>
                <a:gd name="T8" fmla="*/ 59 w 237"/>
                <a:gd name="T9" fmla="*/ 32 h 227"/>
                <a:gd name="T10" fmla="*/ 67 w 237"/>
                <a:gd name="T11" fmla="*/ 47 h 227"/>
                <a:gd name="T12" fmla="*/ 94 w 237"/>
                <a:gd name="T13" fmla="*/ 55 h 227"/>
                <a:gd name="T14" fmla="*/ 205 w 237"/>
                <a:gd name="T15" fmla="*/ 15 h 227"/>
                <a:gd name="T16" fmla="*/ 177 w 237"/>
                <a:gd name="T17" fmla="*/ 16 h 227"/>
                <a:gd name="T18" fmla="*/ 112 w 237"/>
                <a:gd name="T19" fmla="*/ 86 h 227"/>
                <a:gd name="T20" fmla="*/ 18 w 237"/>
                <a:gd name="T21" fmla="*/ 104 h 227"/>
                <a:gd name="T22" fmla="*/ 2 w 237"/>
                <a:gd name="T23" fmla="*/ 128 h 227"/>
                <a:gd name="T24" fmla="*/ 25 w 237"/>
                <a:gd name="T25" fmla="*/ 143 h 227"/>
                <a:gd name="T26" fmla="*/ 99 w 237"/>
                <a:gd name="T27" fmla="*/ 129 h 227"/>
                <a:gd name="T28" fmla="*/ 89 w 237"/>
                <a:gd name="T29" fmla="*/ 203 h 227"/>
                <a:gd name="T30" fmla="*/ 107 w 237"/>
                <a:gd name="T31" fmla="*/ 225 h 227"/>
                <a:gd name="T32" fmla="*/ 129 w 237"/>
                <a:gd name="T33" fmla="*/ 208 h 227"/>
                <a:gd name="T34" fmla="*/ 138 w 237"/>
                <a:gd name="T35" fmla="*/ 134 h 227"/>
                <a:gd name="T36" fmla="*/ 206 w 237"/>
                <a:gd name="T37" fmla="*/ 166 h 227"/>
                <a:gd name="T38" fmla="*/ 232 w 237"/>
                <a:gd name="T39" fmla="*/ 156 h 227"/>
                <a:gd name="T40" fmla="*/ 223 w 237"/>
                <a:gd name="T41" fmla="*/ 130 h 227"/>
                <a:gd name="T42" fmla="*/ 155 w 237"/>
                <a:gd name="T43" fmla="*/ 98 h 227"/>
                <a:gd name="T44" fmla="*/ 206 w 237"/>
                <a:gd name="T45" fmla="*/ 43 h 227"/>
                <a:gd name="T46" fmla="*/ 205 w 237"/>
                <a:gd name="T47" fmla="*/ 15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37" h="227">
                  <a:moveTo>
                    <a:pt x="94" y="55"/>
                  </a:moveTo>
                  <a:cubicBezTo>
                    <a:pt x="104" y="50"/>
                    <a:pt x="107" y="38"/>
                    <a:pt x="102" y="28"/>
                  </a:cubicBezTo>
                  <a:cubicBezTo>
                    <a:pt x="93" y="13"/>
                    <a:pt x="93" y="13"/>
                    <a:pt x="93" y="13"/>
                  </a:cubicBezTo>
                  <a:cubicBezTo>
                    <a:pt x="88" y="3"/>
                    <a:pt x="76" y="0"/>
                    <a:pt x="67" y="5"/>
                  </a:cubicBezTo>
                  <a:cubicBezTo>
                    <a:pt x="57" y="10"/>
                    <a:pt x="54" y="23"/>
                    <a:pt x="59" y="32"/>
                  </a:cubicBezTo>
                  <a:cubicBezTo>
                    <a:pt x="67" y="47"/>
                    <a:pt x="67" y="47"/>
                    <a:pt x="67" y="47"/>
                  </a:cubicBezTo>
                  <a:cubicBezTo>
                    <a:pt x="73" y="57"/>
                    <a:pt x="85" y="61"/>
                    <a:pt x="94" y="55"/>
                  </a:cubicBezTo>
                  <a:moveTo>
                    <a:pt x="205" y="15"/>
                  </a:moveTo>
                  <a:cubicBezTo>
                    <a:pt x="197" y="8"/>
                    <a:pt x="184" y="8"/>
                    <a:pt x="177" y="16"/>
                  </a:cubicBezTo>
                  <a:cubicBezTo>
                    <a:pt x="112" y="86"/>
                    <a:pt x="112" y="86"/>
                    <a:pt x="112" y="86"/>
                  </a:cubicBezTo>
                  <a:cubicBezTo>
                    <a:pt x="18" y="104"/>
                    <a:pt x="18" y="104"/>
                    <a:pt x="18" y="104"/>
                  </a:cubicBezTo>
                  <a:cubicBezTo>
                    <a:pt x="7" y="107"/>
                    <a:pt x="0" y="117"/>
                    <a:pt x="2" y="128"/>
                  </a:cubicBezTo>
                  <a:cubicBezTo>
                    <a:pt x="4" y="138"/>
                    <a:pt x="15" y="145"/>
                    <a:pt x="25" y="143"/>
                  </a:cubicBezTo>
                  <a:cubicBezTo>
                    <a:pt x="99" y="129"/>
                    <a:pt x="99" y="129"/>
                    <a:pt x="99" y="129"/>
                  </a:cubicBezTo>
                  <a:cubicBezTo>
                    <a:pt x="89" y="203"/>
                    <a:pt x="89" y="203"/>
                    <a:pt x="89" y="203"/>
                  </a:cubicBezTo>
                  <a:cubicBezTo>
                    <a:pt x="88" y="214"/>
                    <a:pt x="96" y="224"/>
                    <a:pt x="107" y="225"/>
                  </a:cubicBezTo>
                  <a:cubicBezTo>
                    <a:pt x="118" y="227"/>
                    <a:pt x="128" y="219"/>
                    <a:pt x="129" y="208"/>
                  </a:cubicBezTo>
                  <a:cubicBezTo>
                    <a:pt x="138" y="134"/>
                    <a:pt x="138" y="134"/>
                    <a:pt x="138" y="134"/>
                  </a:cubicBezTo>
                  <a:cubicBezTo>
                    <a:pt x="206" y="166"/>
                    <a:pt x="206" y="166"/>
                    <a:pt x="206" y="166"/>
                  </a:cubicBezTo>
                  <a:cubicBezTo>
                    <a:pt x="216" y="170"/>
                    <a:pt x="227" y="166"/>
                    <a:pt x="232" y="156"/>
                  </a:cubicBezTo>
                  <a:cubicBezTo>
                    <a:pt x="237" y="146"/>
                    <a:pt x="232" y="134"/>
                    <a:pt x="223" y="130"/>
                  </a:cubicBezTo>
                  <a:cubicBezTo>
                    <a:pt x="155" y="98"/>
                    <a:pt x="155" y="98"/>
                    <a:pt x="155" y="98"/>
                  </a:cubicBezTo>
                  <a:cubicBezTo>
                    <a:pt x="206" y="43"/>
                    <a:pt x="206" y="43"/>
                    <a:pt x="206" y="43"/>
                  </a:cubicBezTo>
                  <a:cubicBezTo>
                    <a:pt x="213" y="35"/>
                    <a:pt x="213" y="23"/>
                    <a:pt x="205" y="15"/>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54" name="Freeform 59"/>
            <p:cNvSpPr>
              <a:spLocks noEditPoints="1"/>
            </p:cNvSpPr>
            <p:nvPr userDrawn="1"/>
          </p:nvSpPr>
          <p:spPr bwMode="auto">
            <a:xfrm>
              <a:off x="-2039938" y="4474695"/>
              <a:ext cx="965200" cy="925513"/>
            </a:xfrm>
            <a:custGeom>
              <a:avLst/>
              <a:gdLst>
                <a:gd name="T0" fmla="*/ 137 w 344"/>
                <a:gd name="T1" fmla="*/ 80 h 330"/>
                <a:gd name="T2" fmla="*/ 148 w 344"/>
                <a:gd name="T3" fmla="*/ 41 h 330"/>
                <a:gd name="T4" fmla="*/ 136 w 344"/>
                <a:gd name="T5" fmla="*/ 19 h 330"/>
                <a:gd name="T6" fmla="*/ 97 w 344"/>
                <a:gd name="T7" fmla="*/ 7 h 330"/>
                <a:gd name="T8" fmla="*/ 85 w 344"/>
                <a:gd name="T9" fmla="*/ 47 h 330"/>
                <a:gd name="T10" fmla="*/ 98 w 344"/>
                <a:gd name="T11" fmla="*/ 69 h 330"/>
                <a:gd name="T12" fmla="*/ 137 w 344"/>
                <a:gd name="T13" fmla="*/ 80 h 330"/>
                <a:gd name="T14" fmla="*/ 298 w 344"/>
                <a:gd name="T15" fmla="*/ 22 h 330"/>
                <a:gd name="T16" fmla="*/ 257 w 344"/>
                <a:gd name="T17" fmla="*/ 24 h 330"/>
                <a:gd name="T18" fmla="*/ 163 w 344"/>
                <a:gd name="T19" fmla="*/ 125 h 330"/>
                <a:gd name="T20" fmla="*/ 26 w 344"/>
                <a:gd name="T21" fmla="*/ 152 h 330"/>
                <a:gd name="T22" fmla="*/ 3 w 344"/>
                <a:gd name="T23" fmla="*/ 185 h 330"/>
                <a:gd name="T24" fmla="*/ 37 w 344"/>
                <a:gd name="T25" fmla="*/ 208 h 330"/>
                <a:gd name="T26" fmla="*/ 143 w 344"/>
                <a:gd name="T27" fmla="*/ 187 h 330"/>
                <a:gd name="T28" fmla="*/ 130 w 344"/>
                <a:gd name="T29" fmla="*/ 296 h 330"/>
                <a:gd name="T30" fmla="*/ 155 w 344"/>
                <a:gd name="T31" fmla="*/ 328 h 330"/>
                <a:gd name="T32" fmla="*/ 187 w 344"/>
                <a:gd name="T33" fmla="*/ 303 h 330"/>
                <a:gd name="T34" fmla="*/ 201 w 344"/>
                <a:gd name="T35" fmla="*/ 195 h 330"/>
                <a:gd name="T36" fmla="*/ 299 w 344"/>
                <a:gd name="T37" fmla="*/ 241 h 330"/>
                <a:gd name="T38" fmla="*/ 337 w 344"/>
                <a:gd name="T39" fmla="*/ 227 h 330"/>
                <a:gd name="T40" fmla="*/ 323 w 344"/>
                <a:gd name="T41" fmla="*/ 188 h 330"/>
                <a:gd name="T42" fmla="*/ 225 w 344"/>
                <a:gd name="T43" fmla="*/ 143 h 330"/>
                <a:gd name="T44" fmla="*/ 299 w 344"/>
                <a:gd name="T45" fmla="*/ 63 h 330"/>
                <a:gd name="T46" fmla="*/ 298 w 344"/>
                <a:gd name="T47" fmla="*/ 22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4" h="330">
                  <a:moveTo>
                    <a:pt x="137" y="80"/>
                  </a:moveTo>
                  <a:cubicBezTo>
                    <a:pt x="151" y="72"/>
                    <a:pt x="156" y="55"/>
                    <a:pt x="148" y="41"/>
                  </a:cubicBezTo>
                  <a:cubicBezTo>
                    <a:pt x="136" y="19"/>
                    <a:pt x="136" y="19"/>
                    <a:pt x="136" y="19"/>
                  </a:cubicBezTo>
                  <a:cubicBezTo>
                    <a:pt x="128" y="5"/>
                    <a:pt x="111" y="0"/>
                    <a:pt x="97" y="7"/>
                  </a:cubicBezTo>
                  <a:cubicBezTo>
                    <a:pt x="83" y="15"/>
                    <a:pt x="78" y="33"/>
                    <a:pt x="85" y="47"/>
                  </a:cubicBezTo>
                  <a:cubicBezTo>
                    <a:pt x="98" y="69"/>
                    <a:pt x="98" y="69"/>
                    <a:pt x="98" y="69"/>
                  </a:cubicBezTo>
                  <a:cubicBezTo>
                    <a:pt x="106" y="83"/>
                    <a:pt x="123" y="88"/>
                    <a:pt x="137" y="80"/>
                  </a:cubicBezTo>
                  <a:moveTo>
                    <a:pt x="298" y="22"/>
                  </a:moveTo>
                  <a:cubicBezTo>
                    <a:pt x="286" y="11"/>
                    <a:pt x="268" y="12"/>
                    <a:pt x="257" y="24"/>
                  </a:cubicBezTo>
                  <a:cubicBezTo>
                    <a:pt x="163" y="125"/>
                    <a:pt x="163" y="125"/>
                    <a:pt x="163" y="125"/>
                  </a:cubicBezTo>
                  <a:cubicBezTo>
                    <a:pt x="26" y="152"/>
                    <a:pt x="26" y="152"/>
                    <a:pt x="26" y="152"/>
                  </a:cubicBezTo>
                  <a:cubicBezTo>
                    <a:pt x="10" y="155"/>
                    <a:pt x="0" y="170"/>
                    <a:pt x="3" y="185"/>
                  </a:cubicBezTo>
                  <a:cubicBezTo>
                    <a:pt x="6" y="201"/>
                    <a:pt x="21" y="211"/>
                    <a:pt x="37" y="208"/>
                  </a:cubicBezTo>
                  <a:cubicBezTo>
                    <a:pt x="143" y="187"/>
                    <a:pt x="143" y="187"/>
                    <a:pt x="143" y="187"/>
                  </a:cubicBezTo>
                  <a:cubicBezTo>
                    <a:pt x="130" y="296"/>
                    <a:pt x="130" y="296"/>
                    <a:pt x="130" y="296"/>
                  </a:cubicBezTo>
                  <a:cubicBezTo>
                    <a:pt x="128" y="311"/>
                    <a:pt x="139" y="326"/>
                    <a:pt x="155" y="328"/>
                  </a:cubicBezTo>
                  <a:cubicBezTo>
                    <a:pt x="171" y="330"/>
                    <a:pt x="185" y="318"/>
                    <a:pt x="187" y="303"/>
                  </a:cubicBezTo>
                  <a:cubicBezTo>
                    <a:pt x="201" y="195"/>
                    <a:pt x="201" y="195"/>
                    <a:pt x="201" y="195"/>
                  </a:cubicBezTo>
                  <a:cubicBezTo>
                    <a:pt x="299" y="241"/>
                    <a:pt x="299" y="241"/>
                    <a:pt x="299" y="241"/>
                  </a:cubicBezTo>
                  <a:cubicBezTo>
                    <a:pt x="314" y="247"/>
                    <a:pt x="331" y="241"/>
                    <a:pt x="337" y="227"/>
                  </a:cubicBezTo>
                  <a:cubicBezTo>
                    <a:pt x="344" y="212"/>
                    <a:pt x="338" y="195"/>
                    <a:pt x="323" y="188"/>
                  </a:cubicBezTo>
                  <a:cubicBezTo>
                    <a:pt x="225" y="143"/>
                    <a:pt x="225" y="143"/>
                    <a:pt x="225" y="143"/>
                  </a:cubicBezTo>
                  <a:cubicBezTo>
                    <a:pt x="299" y="63"/>
                    <a:pt x="299" y="63"/>
                    <a:pt x="299" y="63"/>
                  </a:cubicBezTo>
                  <a:cubicBezTo>
                    <a:pt x="310" y="51"/>
                    <a:pt x="309" y="33"/>
                    <a:pt x="298" y="22"/>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55" name="Freeform 60"/>
            <p:cNvSpPr>
              <a:spLocks noEditPoints="1"/>
            </p:cNvSpPr>
            <p:nvPr userDrawn="1"/>
          </p:nvSpPr>
          <p:spPr bwMode="auto">
            <a:xfrm>
              <a:off x="-1198563" y="4825533"/>
              <a:ext cx="1093788" cy="1082675"/>
            </a:xfrm>
            <a:custGeom>
              <a:avLst/>
              <a:gdLst>
                <a:gd name="T0" fmla="*/ 168 w 390"/>
                <a:gd name="T1" fmla="*/ 96 h 386"/>
                <a:gd name="T2" fmla="*/ 185 w 390"/>
                <a:gd name="T3" fmla="*/ 52 h 386"/>
                <a:gd name="T4" fmla="*/ 174 w 390"/>
                <a:gd name="T5" fmla="*/ 25 h 386"/>
                <a:gd name="T6" fmla="*/ 130 w 390"/>
                <a:gd name="T7" fmla="*/ 8 h 386"/>
                <a:gd name="T8" fmla="*/ 112 w 390"/>
                <a:gd name="T9" fmla="*/ 51 h 386"/>
                <a:gd name="T10" fmla="*/ 124 w 390"/>
                <a:gd name="T11" fmla="*/ 78 h 386"/>
                <a:gd name="T12" fmla="*/ 168 w 390"/>
                <a:gd name="T13" fmla="*/ 96 h 386"/>
                <a:gd name="T14" fmla="*/ 359 w 390"/>
                <a:gd name="T15" fmla="*/ 48 h 386"/>
                <a:gd name="T16" fmla="*/ 312 w 390"/>
                <a:gd name="T17" fmla="*/ 45 h 386"/>
                <a:gd name="T18" fmla="*/ 192 w 390"/>
                <a:gd name="T19" fmla="*/ 150 h 386"/>
                <a:gd name="T20" fmla="*/ 32 w 390"/>
                <a:gd name="T21" fmla="*/ 165 h 386"/>
                <a:gd name="T22" fmla="*/ 2 w 390"/>
                <a:gd name="T23" fmla="*/ 201 h 386"/>
                <a:gd name="T24" fmla="*/ 38 w 390"/>
                <a:gd name="T25" fmla="*/ 231 h 386"/>
                <a:gd name="T26" fmla="*/ 163 w 390"/>
                <a:gd name="T27" fmla="*/ 220 h 386"/>
                <a:gd name="T28" fmla="*/ 135 w 390"/>
                <a:gd name="T29" fmla="*/ 342 h 386"/>
                <a:gd name="T30" fmla="*/ 160 w 390"/>
                <a:gd name="T31" fmla="*/ 382 h 386"/>
                <a:gd name="T32" fmla="*/ 200 w 390"/>
                <a:gd name="T33" fmla="*/ 357 h 386"/>
                <a:gd name="T34" fmla="*/ 227 w 390"/>
                <a:gd name="T35" fmla="*/ 235 h 386"/>
                <a:gd name="T36" fmla="*/ 335 w 390"/>
                <a:gd name="T37" fmla="*/ 299 h 386"/>
                <a:gd name="T38" fmla="*/ 381 w 390"/>
                <a:gd name="T39" fmla="*/ 287 h 386"/>
                <a:gd name="T40" fmla="*/ 369 w 390"/>
                <a:gd name="T41" fmla="*/ 242 h 386"/>
                <a:gd name="T42" fmla="*/ 262 w 390"/>
                <a:gd name="T43" fmla="*/ 178 h 386"/>
                <a:gd name="T44" fmla="*/ 356 w 390"/>
                <a:gd name="T45" fmla="*/ 95 h 386"/>
                <a:gd name="T46" fmla="*/ 359 w 390"/>
                <a:gd name="T47" fmla="*/ 48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0" h="386">
                  <a:moveTo>
                    <a:pt x="168" y="96"/>
                  </a:moveTo>
                  <a:cubicBezTo>
                    <a:pt x="185" y="89"/>
                    <a:pt x="192" y="69"/>
                    <a:pt x="185" y="52"/>
                  </a:cubicBezTo>
                  <a:cubicBezTo>
                    <a:pt x="174" y="25"/>
                    <a:pt x="174" y="25"/>
                    <a:pt x="174" y="25"/>
                  </a:cubicBezTo>
                  <a:cubicBezTo>
                    <a:pt x="166" y="8"/>
                    <a:pt x="147" y="0"/>
                    <a:pt x="130" y="8"/>
                  </a:cubicBezTo>
                  <a:cubicBezTo>
                    <a:pt x="113" y="15"/>
                    <a:pt x="105" y="35"/>
                    <a:pt x="112" y="51"/>
                  </a:cubicBezTo>
                  <a:cubicBezTo>
                    <a:pt x="124" y="78"/>
                    <a:pt x="124" y="78"/>
                    <a:pt x="124" y="78"/>
                  </a:cubicBezTo>
                  <a:cubicBezTo>
                    <a:pt x="131" y="95"/>
                    <a:pt x="151" y="103"/>
                    <a:pt x="168" y="96"/>
                  </a:cubicBezTo>
                  <a:moveTo>
                    <a:pt x="359" y="48"/>
                  </a:moveTo>
                  <a:cubicBezTo>
                    <a:pt x="347" y="34"/>
                    <a:pt x="326" y="33"/>
                    <a:pt x="312" y="45"/>
                  </a:cubicBezTo>
                  <a:cubicBezTo>
                    <a:pt x="192" y="150"/>
                    <a:pt x="192" y="150"/>
                    <a:pt x="192" y="150"/>
                  </a:cubicBezTo>
                  <a:cubicBezTo>
                    <a:pt x="32" y="165"/>
                    <a:pt x="32" y="165"/>
                    <a:pt x="32" y="165"/>
                  </a:cubicBezTo>
                  <a:cubicBezTo>
                    <a:pt x="13" y="167"/>
                    <a:pt x="0" y="183"/>
                    <a:pt x="2" y="201"/>
                  </a:cubicBezTo>
                  <a:cubicBezTo>
                    <a:pt x="3" y="220"/>
                    <a:pt x="19" y="233"/>
                    <a:pt x="38" y="231"/>
                  </a:cubicBezTo>
                  <a:cubicBezTo>
                    <a:pt x="163" y="220"/>
                    <a:pt x="163" y="220"/>
                    <a:pt x="163" y="220"/>
                  </a:cubicBezTo>
                  <a:cubicBezTo>
                    <a:pt x="135" y="342"/>
                    <a:pt x="135" y="342"/>
                    <a:pt x="135" y="342"/>
                  </a:cubicBezTo>
                  <a:cubicBezTo>
                    <a:pt x="131" y="360"/>
                    <a:pt x="142" y="378"/>
                    <a:pt x="160" y="382"/>
                  </a:cubicBezTo>
                  <a:cubicBezTo>
                    <a:pt x="178" y="386"/>
                    <a:pt x="196" y="375"/>
                    <a:pt x="200" y="357"/>
                  </a:cubicBezTo>
                  <a:cubicBezTo>
                    <a:pt x="227" y="235"/>
                    <a:pt x="227" y="235"/>
                    <a:pt x="227" y="235"/>
                  </a:cubicBezTo>
                  <a:cubicBezTo>
                    <a:pt x="335" y="299"/>
                    <a:pt x="335" y="299"/>
                    <a:pt x="335" y="299"/>
                  </a:cubicBezTo>
                  <a:cubicBezTo>
                    <a:pt x="351" y="308"/>
                    <a:pt x="371" y="303"/>
                    <a:pt x="381" y="287"/>
                  </a:cubicBezTo>
                  <a:cubicBezTo>
                    <a:pt x="390" y="272"/>
                    <a:pt x="385" y="251"/>
                    <a:pt x="369" y="242"/>
                  </a:cubicBezTo>
                  <a:cubicBezTo>
                    <a:pt x="262" y="178"/>
                    <a:pt x="262" y="178"/>
                    <a:pt x="262" y="178"/>
                  </a:cubicBezTo>
                  <a:cubicBezTo>
                    <a:pt x="356" y="95"/>
                    <a:pt x="356" y="95"/>
                    <a:pt x="356" y="95"/>
                  </a:cubicBezTo>
                  <a:cubicBezTo>
                    <a:pt x="370" y="83"/>
                    <a:pt x="371" y="62"/>
                    <a:pt x="359" y="48"/>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grpSp>
      <p:sp>
        <p:nvSpPr>
          <p:cNvPr id="2" name="Title 1"/>
          <p:cNvSpPr>
            <a:spLocks noGrp="1"/>
          </p:cNvSpPr>
          <p:nvPr>
            <p:ph type="title"/>
          </p:nvPr>
        </p:nvSpPr>
        <p:spPr>
          <a:xfrm>
            <a:off x="623888" y="1709739"/>
            <a:ext cx="6556842" cy="2852737"/>
          </a:xfrm>
        </p:spPr>
        <p:txBody>
          <a:bodyPr anchor="b"/>
          <a:lstStyle>
            <a:lvl1pPr>
              <a:defRPr sz="4400">
                <a:solidFill>
                  <a:schemeClr val="bg1"/>
                </a:solidFill>
              </a:defRPr>
            </a:lvl1pPr>
          </a:lstStyle>
          <a:p>
            <a:r>
              <a:rPr lang="en-US" smtClean="0"/>
              <a:t>Click to edit Master title style</a:t>
            </a:r>
            <a:endParaRPr lang="en-GB" dirty="0"/>
          </a:p>
        </p:txBody>
      </p:sp>
      <p:sp>
        <p:nvSpPr>
          <p:cNvPr id="3" name="Text Placeholder 2"/>
          <p:cNvSpPr>
            <a:spLocks noGrp="1"/>
          </p:cNvSpPr>
          <p:nvPr>
            <p:ph type="body" idx="1"/>
          </p:nvPr>
        </p:nvSpPr>
        <p:spPr>
          <a:xfrm>
            <a:off x="623888" y="4589464"/>
            <a:ext cx="6328242"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5" name="Footer Placeholder 4"/>
          <p:cNvSpPr>
            <a:spLocks noGrp="1"/>
          </p:cNvSpPr>
          <p:nvPr>
            <p:ph type="ftr" sz="quarter" idx="11"/>
          </p:nvPr>
        </p:nvSpPr>
        <p:spPr/>
        <p:txBody>
          <a:bodyPr/>
          <a:lstStyle>
            <a:lvl1pPr>
              <a:defRPr>
                <a:solidFill>
                  <a:srgbClr val="221E5B"/>
                </a:solidFill>
              </a:defRPr>
            </a:lvl1pPr>
          </a:lstStyle>
          <a:p>
            <a:r>
              <a:rPr lang="en-GB" smtClean="0"/>
              <a:t>Curriculum survey</a:t>
            </a:r>
            <a:endParaRPr lang="en-GB" dirty="0"/>
          </a:p>
        </p:txBody>
      </p:sp>
      <p:sp>
        <p:nvSpPr>
          <p:cNvPr id="6" name="Slide Number Placeholder 5"/>
          <p:cNvSpPr>
            <a:spLocks noGrp="1"/>
          </p:cNvSpPr>
          <p:nvPr>
            <p:ph type="sldNum" sz="quarter" idx="12"/>
          </p:nvPr>
        </p:nvSpPr>
        <p:spPr/>
        <p:txBody>
          <a:bodyPr/>
          <a:lstStyle/>
          <a:p>
            <a:r>
              <a:rPr lang="en-GB" dirty="0"/>
              <a:t>Slide </a:t>
            </a:r>
            <a:fld id="{5F4C8201-D8A8-417D-8A18-42E93E6C5D44}" type="slidenum">
              <a:rPr lang="en-GB" b="1" smtClean="0"/>
              <a:pPr/>
              <a:t>‹#›</a:t>
            </a:fld>
            <a:endParaRPr lang="en-GB" b="1" dirty="0"/>
          </a:p>
        </p:txBody>
      </p:sp>
      <p:sp>
        <p:nvSpPr>
          <p:cNvPr id="57" name="Date Placeholder 3"/>
          <p:cNvSpPr>
            <a:spLocks noGrp="1"/>
          </p:cNvSpPr>
          <p:nvPr>
            <p:ph type="dt" sz="half" idx="2"/>
          </p:nvPr>
        </p:nvSpPr>
        <p:spPr>
          <a:xfrm>
            <a:off x="6203576" y="6434039"/>
            <a:ext cx="1459286" cy="365125"/>
          </a:xfrm>
          <a:prstGeom prst="rect">
            <a:avLst/>
          </a:prstGeom>
        </p:spPr>
        <p:txBody>
          <a:bodyPr anchor="ctr"/>
          <a:lstStyle>
            <a:lvl1pPr algn="r">
              <a:defRPr sz="1200">
                <a:solidFill>
                  <a:srgbClr val="221E5B"/>
                </a:solidFill>
                <a:latin typeface="Tahoma" panose="020B0604030504040204" pitchFamily="34" charset="0"/>
                <a:ea typeface="Tahoma" panose="020B0604030504040204" pitchFamily="34" charset="0"/>
                <a:cs typeface="Tahoma" panose="020B0604030504040204" pitchFamily="34" charset="0"/>
              </a:defRPr>
            </a:lvl1pPr>
          </a:lstStyle>
          <a:p>
            <a:endParaRPr lang="en-GB" dirty="0"/>
          </a:p>
        </p:txBody>
      </p:sp>
    </p:spTree>
    <p:extLst>
      <p:ext uri="{BB962C8B-B14F-4D97-AF65-F5344CB8AC3E}">
        <p14:creationId xmlns:p14="http://schemas.microsoft.com/office/powerpoint/2010/main" val="59287285"/>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628650" y="1825625"/>
            <a:ext cx="3886200" cy="4351338"/>
          </a:xfrm>
        </p:spPr>
        <p:txBody>
          <a:bodyPr/>
          <a:lstStyle>
            <a:lvl1pPr marL="228600" indent="-228600">
              <a:buFont typeface="Wingdings" panose="05000000000000000000" pitchFamily="2" charset="2"/>
              <a:buChar char="§"/>
              <a:defRPr/>
            </a:lvl1pPr>
            <a:lvl2pPr marL="685800" indent="-228600">
              <a:buFont typeface="Wingdings" panose="05000000000000000000" pitchFamily="2" charset="2"/>
              <a:buChar char="§"/>
              <a:defRPr/>
            </a:lvl2pPr>
            <a:lvl3pPr marL="1143000" indent="-228600">
              <a:buFont typeface="Wingdings" panose="05000000000000000000" pitchFamily="2" charset="2"/>
              <a:buChar char="§"/>
              <a:defRPr/>
            </a:lvl3pPr>
            <a:lvl4pPr marL="1600200" indent="-228600">
              <a:buFont typeface="Wingdings" panose="05000000000000000000" pitchFamily="2" charset="2"/>
              <a:buChar char="§"/>
              <a:defRPr/>
            </a:lvl4pPr>
            <a:lvl5pPr marL="2057400" indent="-228600">
              <a:buFont typeface="Wingdings" panose="05000000000000000000" pitchFamily="2" charset="2"/>
              <a:buChar cha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4" name="Content Placeholder 3"/>
          <p:cNvSpPr>
            <a:spLocks noGrp="1"/>
          </p:cNvSpPr>
          <p:nvPr>
            <p:ph sz="half" idx="2"/>
          </p:nvPr>
        </p:nvSpPr>
        <p:spPr>
          <a:xfrm>
            <a:off x="4629150" y="1825625"/>
            <a:ext cx="3886200" cy="4351338"/>
          </a:xfrm>
        </p:spPr>
        <p:txBody>
          <a:bodyPr/>
          <a:lstStyle>
            <a:lvl1pPr marL="228600" indent="-228600">
              <a:buFont typeface="Wingdings" panose="05000000000000000000" pitchFamily="2" charset="2"/>
              <a:buChar char="§"/>
              <a:defRPr/>
            </a:lvl1pPr>
            <a:lvl2pPr marL="685800" indent="-228600">
              <a:buFont typeface="Wingdings" panose="05000000000000000000" pitchFamily="2" charset="2"/>
              <a:buChar char="§"/>
              <a:defRPr/>
            </a:lvl2pPr>
            <a:lvl3pPr marL="1143000" indent="-228600">
              <a:buFont typeface="Wingdings" panose="05000000000000000000" pitchFamily="2" charset="2"/>
              <a:buChar char="§"/>
              <a:defRPr/>
            </a:lvl3pPr>
            <a:lvl4pPr marL="1600200" indent="-228600">
              <a:buFont typeface="Wingdings" panose="05000000000000000000" pitchFamily="2" charset="2"/>
              <a:buChar char="§"/>
              <a:defRPr/>
            </a:lvl4pPr>
            <a:lvl5pPr marL="2057400" indent="-228600">
              <a:buFont typeface="Wingdings" panose="05000000000000000000" pitchFamily="2" charset="2"/>
              <a:buChar cha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6" name="Footer Placeholder 5"/>
          <p:cNvSpPr>
            <a:spLocks noGrp="1"/>
          </p:cNvSpPr>
          <p:nvPr>
            <p:ph type="ftr" sz="quarter" idx="11"/>
          </p:nvPr>
        </p:nvSpPr>
        <p:spPr/>
        <p:txBody>
          <a:bodyPr/>
          <a:lstStyle/>
          <a:p>
            <a:r>
              <a:rPr lang="en-GB" smtClean="0">
                <a:solidFill>
                  <a:prstClr val="white"/>
                </a:solidFill>
              </a:rPr>
              <a:t>Curriculum survey</a:t>
            </a:r>
            <a:endParaRPr lang="en-GB">
              <a:solidFill>
                <a:prstClr val="white"/>
              </a:solidFill>
            </a:endParaRPr>
          </a:p>
        </p:txBody>
      </p:sp>
      <p:sp>
        <p:nvSpPr>
          <p:cNvPr id="7" name="Slide Number Placeholder 6"/>
          <p:cNvSpPr>
            <a:spLocks noGrp="1"/>
          </p:cNvSpPr>
          <p:nvPr>
            <p:ph type="sldNum" sz="quarter" idx="12"/>
          </p:nvPr>
        </p:nvSpPr>
        <p:spPr/>
        <p:txBody>
          <a:bodyPr/>
          <a:lstStyle/>
          <a:p>
            <a:r>
              <a:rPr lang="en-GB" dirty="0">
                <a:solidFill>
                  <a:prstClr val="white"/>
                </a:solidFill>
              </a:rPr>
              <a:t>Slide</a:t>
            </a:r>
            <a:r>
              <a:rPr lang="en-GB" dirty="0"/>
              <a:t> </a:t>
            </a:r>
            <a:fld id="{5F4C8201-D8A8-417D-8A18-42E93E6C5D44}" type="slidenum">
              <a:rPr lang="en-GB" b="1" smtClean="0"/>
              <a:pPr/>
              <a:t>‹#›</a:t>
            </a:fld>
            <a:endParaRPr lang="en-GB" b="1" dirty="0"/>
          </a:p>
        </p:txBody>
      </p:sp>
      <p:sp>
        <p:nvSpPr>
          <p:cNvPr id="8" name="Date Placeholder 3"/>
          <p:cNvSpPr>
            <a:spLocks noGrp="1"/>
          </p:cNvSpPr>
          <p:nvPr>
            <p:ph type="dt" sz="half" idx="13"/>
          </p:nvPr>
        </p:nvSpPr>
        <p:spPr>
          <a:xfrm>
            <a:off x="6203576" y="6434039"/>
            <a:ext cx="1459286" cy="365125"/>
          </a:xfrm>
          <a:prstGeom prst="rect">
            <a:avLst/>
          </a:prstGeom>
        </p:spPr>
        <p:txBody>
          <a:bodyPr anchor="ctr"/>
          <a:lstStyle>
            <a:lvl1pPr algn="r">
              <a:defRPr sz="120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endParaRPr lang="en-GB" dirty="0">
              <a:solidFill>
                <a:prstClr val="white"/>
              </a:solidFill>
            </a:endParaRPr>
          </a:p>
        </p:txBody>
      </p:sp>
    </p:spTree>
    <p:extLst>
      <p:ext uri="{BB962C8B-B14F-4D97-AF65-F5344CB8AC3E}">
        <p14:creationId xmlns:p14="http://schemas.microsoft.com/office/powerpoint/2010/main" val="1730448958"/>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GB"/>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lvl1pPr marL="228600" indent="-228600">
              <a:buFont typeface="Wingdings" panose="05000000000000000000" pitchFamily="2" charset="2"/>
              <a:buChar char="§"/>
              <a:defRPr/>
            </a:lvl1pPr>
            <a:lvl2pPr marL="685800" indent="-228600">
              <a:buFont typeface="Wingdings" panose="05000000000000000000" pitchFamily="2" charset="2"/>
              <a:buChar char="§"/>
              <a:defRPr/>
            </a:lvl2pPr>
            <a:lvl3pPr marL="1143000" indent="-228600">
              <a:buFont typeface="Wingdings" panose="05000000000000000000" pitchFamily="2" charset="2"/>
              <a:buChar char="§"/>
              <a:defRPr/>
            </a:lvl3pPr>
            <a:lvl4pPr marL="1600200" indent="-228600">
              <a:buFont typeface="Wingdings" panose="05000000000000000000" pitchFamily="2" charset="2"/>
              <a:buChar char="§"/>
              <a:defRPr/>
            </a:lvl4pPr>
            <a:lvl5pPr marL="2057400" indent="-228600">
              <a:buFont typeface="Wingdings" panose="05000000000000000000" pitchFamily="2" charset="2"/>
              <a:buChar cha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391" cy="3684588"/>
          </a:xfrm>
        </p:spPr>
        <p:txBody>
          <a:bodyPr/>
          <a:lstStyle>
            <a:lvl1pPr marL="228600" indent="-228600">
              <a:buFont typeface="Wingdings" panose="05000000000000000000" pitchFamily="2" charset="2"/>
              <a:buChar char="§"/>
              <a:defRPr/>
            </a:lvl1pPr>
            <a:lvl2pPr marL="685800" indent="-228600">
              <a:buFont typeface="Wingdings" panose="05000000000000000000" pitchFamily="2" charset="2"/>
              <a:buChar char="§"/>
              <a:defRPr/>
            </a:lvl2pPr>
            <a:lvl3pPr marL="1143000" indent="-228600">
              <a:buFont typeface="Wingdings" panose="05000000000000000000" pitchFamily="2" charset="2"/>
              <a:buChar char="§"/>
              <a:defRPr/>
            </a:lvl3pPr>
            <a:lvl4pPr marL="1600200" indent="-228600">
              <a:buFont typeface="Wingdings" panose="05000000000000000000" pitchFamily="2" charset="2"/>
              <a:buChar char="§"/>
              <a:defRPr/>
            </a:lvl4pPr>
            <a:lvl5pPr marL="2057400" indent="-228600">
              <a:buFont typeface="Wingdings" panose="05000000000000000000" pitchFamily="2" charset="2"/>
              <a:buChar cha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8" name="Footer Placeholder 7"/>
          <p:cNvSpPr>
            <a:spLocks noGrp="1"/>
          </p:cNvSpPr>
          <p:nvPr>
            <p:ph type="ftr" sz="quarter" idx="11"/>
          </p:nvPr>
        </p:nvSpPr>
        <p:spPr/>
        <p:txBody>
          <a:bodyPr/>
          <a:lstStyle/>
          <a:p>
            <a:r>
              <a:rPr lang="en-GB" smtClean="0">
                <a:solidFill>
                  <a:prstClr val="white"/>
                </a:solidFill>
              </a:rPr>
              <a:t>Curriculum survey</a:t>
            </a:r>
            <a:endParaRPr lang="en-GB">
              <a:solidFill>
                <a:prstClr val="white"/>
              </a:solidFill>
            </a:endParaRPr>
          </a:p>
        </p:txBody>
      </p:sp>
      <p:sp>
        <p:nvSpPr>
          <p:cNvPr id="9" name="Slide Number Placeholder 8"/>
          <p:cNvSpPr>
            <a:spLocks noGrp="1"/>
          </p:cNvSpPr>
          <p:nvPr>
            <p:ph type="sldNum" sz="quarter" idx="12"/>
          </p:nvPr>
        </p:nvSpPr>
        <p:spPr/>
        <p:txBody>
          <a:bodyPr/>
          <a:lstStyle/>
          <a:p>
            <a:fld id="{5F4C8201-D8A8-417D-8A18-42E93E6C5D44}" type="slidenum">
              <a:rPr lang="en-GB" smtClean="0"/>
              <a:pPr/>
              <a:t>‹#›</a:t>
            </a:fld>
            <a:endParaRPr lang="en-GB"/>
          </a:p>
        </p:txBody>
      </p:sp>
      <p:sp>
        <p:nvSpPr>
          <p:cNvPr id="10" name="Date Placeholder 3"/>
          <p:cNvSpPr>
            <a:spLocks noGrp="1"/>
          </p:cNvSpPr>
          <p:nvPr>
            <p:ph type="dt" sz="half" idx="13"/>
          </p:nvPr>
        </p:nvSpPr>
        <p:spPr>
          <a:xfrm>
            <a:off x="6203576" y="6434039"/>
            <a:ext cx="1459286" cy="365125"/>
          </a:xfrm>
          <a:prstGeom prst="rect">
            <a:avLst/>
          </a:prstGeom>
        </p:spPr>
        <p:txBody>
          <a:bodyPr anchor="ctr"/>
          <a:lstStyle>
            <a:lvl1pPr algn="r">
              <a:defRPr sz="120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endParaRPr lang="en-GB" dirty="0">
              <a:solidFill>
                <a:prstClr val="white"/>
              </a:solidFill>
            </a:endParaRPr>
          </a:p>
        </p:txBody>
      </p:sp>
    </p:spTree>
    <p:extLst>
      <p:ext uri="{BB962C8B-B14F-4D97-AF65-F5344CB8AC3E}">
        <p14:creationId xmlns:p14="http://schemas.microsoft.com/office/powerpoint/2010/main" val="4147143492"/>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4" name="Footer Placeholder 3"/>
          <p:cNvSpPr>
            <a:spLocks noGrp="1"/>
          </p:cNvSpPr>
          <p:nvPr>
            <p:ph type="ftr" sz="quarter" idx="11"/>
          </p:nvPr>
        </p:nvSpPr>
        <p:spPr/>
        <p:txBody>
          <a:bodyPr/>
          <a:lstStyle/>
          <a:p>
            <a:r>
              <a:rPr lang="en-GB" smtClean="0">
                <a:solidFill>
                  <a:prstClr val="white"/>
                </a:solidFill>
              </a:rPr>
              <a:t>Curriculum survey</a:t>
            </a:r>
            <a:endParaRPr lang="en-GB">
              <a:solidFill>
                <a:prstClr val="white"/>
              </a:solidFill>
            </a:endParaRPr>
          </a:p>
        </p:txBody>
      </p:sp>
      <p:sp>
        <p:nvSpPr>
          <p:cNvPr id="5" name="Slide Number Placeholder 4"/>
          <p:cNvSpPr>
            <a:spLocks noGrp="1"/>
          </p:cNvSpPr>
          <p:nvPr>
            <p:ph type="sldNum" sz="quarter" idx="12"/>
          </p:nvPr>
        </p:nvSpPr>
        <p:spPr/>
        <p:txBody>
          <a:bodyPr/>
          <a:lstStyle/>
          <a:p>
            <a:fld id="{5F4C8201-D8A8-417D-8A18-42E93E6C5D44}" type="slidenum">
              <a:rPr lang="en-GB" smtClean="0"/>
              <a:pPr/>
              <a:t>‹#›</a:t>
            </a:fld>
            <a:endParaRPr lang="en-GB"/>
          </a:p>
        </p:txBody>
      </p:sp>
      <p:sp>
        <p:nvSpPr>
          <p:cNvPr id="6" name="Date Placeholder 3"/>
          <p:cNvSpPr>
            <a:spLocks noGrp="1"/>
          </p:cNvSpPr>
          <p:nvPr>
            <p:ph type="dt" sz="half" idx="2"/>
          </p:nvPr>
        </p:nvSpPr>
        <p:spPr>
          <a:xfrm>
            <a:off x="6203576" y="6434039"/>
            <a:ext cx="1459286" cy="365125"/>
          </a:xfrm>
          <a:prstGeom prst="rect">
            <a:avLst/>
          </a:prstGeom>
        </p:spPr>
        <p:txBody>
          <a:bodyPr anchor="ctr"/>
          <a:lstStyle>
            <a:lvl1pPr algn="r">
              <a:defRPr sz="120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endParaRPr lang="en-GB" dirty="0">
              <a:solidFill>
                <a:prstClr val="white"/>
              </a:solidFill>
            </a:endParaRPr>
          </a:p>
        </p:txBody>
      </p:sp>
    </p:spTree>
    <p:extLst>
      <p:ext uri="{BB962C8B-B14F-4D97-AF65-F5344CB8AC3E}">
        <p14:creationId xmlns:p14="http://schemas.microsoft.com/office/powerpoint/2010/main" val="3967487775"/>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GB" smtClean="0">
                <a:solidFill>
                  <a:prstClr val="white"/>
                </a:solidFill>
              </a:rPr>
              <a:t>Curriculum survey</a:t>
            </a:r>
            <a:endParaRPr lang="en-GB">
              <a:solidFill>
                <a:prstClr val="white"/>
              </a:solidFill>
            </a:endParaRPr>
          </a:p>
        </p:txBody>
      </p:sp>
      <p:sp>
        <p:nvSpPr>
          <p:cNvPr id="4" name="Slide Number Placeholder 3"/>
          <p:cNvSpPr>
            <a:spLocks noGrp="1"/>
          </p:cNvSpPr>
          <p:nvPr>
            <p:ph type="sldNum" sz="quarter" idx="12"/>
          </p:nvPr>
        </p:nvSpPr>
        <p:spPr/>
        <p:txBody>
          <a:bodyPr/>
          <a:lstStyle/>
          <a:p>
            <a:fld id="{5F4C8201-D8A8-417D-8A18-42E93E6C5D44}" type="slidenum">
              <a:rPr lang="en-GB" smtClean="0"/>
              <a:pPr/>
              <a:t>‹#›</a:t>
            </a:fld>
            <a:endParaRPr lang="en-GB"/>
          </a:p>
        </p:txBody>
      </p:sp>
      <p:sp>
        <p:nvSpPr>
          <p:cNvPr id="5" name="Date Placeholder 3"/>
          <p:cNvSpPr>
            <a:spLocks noGrp="1"/>
          </p:cNvSpPr>
          <p:nvPr>
            <p:ph type="dt" sz="half" idx="2"/>
          </p:nvPr>
        </p:nvSpPr>
        <p:spPr>
          <a:xfrm>
            <a:off x="6203576" y="6434039"/>
            <a:ext cx="1459286" cy="365125"/>
          </a:xfrm>
          <a:prstGeom prst="rect">
            <a:avLst/>
          </a:prstGeom>
        </p:spPr>
        <p:txBody>
          <a:bodyPr anchor="ctr"/>
          <a:lstStyle>
            <a:lvl1pPr algn="r">
              <a:defRPr sz="120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endParaRPr lang="en-GB" dirty="0">
              <a:solidFill>
                <a:prstClr val="white"/>
              </a:solidFill>
            </a:endParaRPr>
          </a:p>
        </p:txBody>
      </p:sp>
    </p:spTree>
    <p:extLst>
      <p:ext uri="{BB962C8B-B14F-4D97-AF65-F5344CB8AC3E}">
        <p14:creationId xmlns:p14="http://schemas.microsoft.com/office/powerpoint/2010/main" val="3947615020"/>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GB"/>
          </a:p>
        </p:txBody>
      </p:sp>
      <p:sp>
        <p:nvSpPr>
          <p:cNvPr id="3" name="Content Placeholder 2"/>
          <p:cNvSpPr>
            <a:spLocks noGrp="1"/>
          </p:cNvSpPr>
          <p:nvPr>
            <p:ph idx="1"/>
          </p:nvPr>
        </p:nvSpPr>
        <p:spPr>
          <a:xfrm>
            <a:off x="3887391" y="1467853"/>
            <a:ext cx="4629150" cy="439319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6" name="Footer Placeholder 5"/>
          <p:cNvSpPr>
            <a:spLocks noGrp="1"/>
          </p:cNvSpPr>
          <p:nvPr>
            <p:ph type="ftr" sz="quarter" idx="11"/>
          </p:nvPr>
        </p:nvSpPr>
        <p:spPr/>
        <p:txBody>
          <a:bodyPr/>
          <a:lstStyle/>
          <a:p>
            <a:r>
              <a:rPr lang="en-GB" smtClean="0">
                <a:solidFill>
                  <a:prstClr val="white"/>
                </a:solidFill>
              </a:rPr>
              <a:t>Curriculum survey</a:t>
            </a:r>
            <a:endParaRPr lang="en-GB">
              <a:solidFill>
                <a:prstClr val="white"/>
              </a:solidFill>
            </a:endParaRPr>
          </a:p>
        </p:txBody>
      </p:sp>
      <p:sp>
        <p:nvSpPr>
          <p:cNvPr id="7" name="Slide Number Placeholder 6"/>
          <p:cNvSpPr>
            <a:spLocks noGrp="1"/>
          </p:cNvSpPr>
          <p:nvPr>
            <p:ph type="sldNum" sz="quarter" idx="12"/>
          </p:nvPr>
        </p:nvSpPr>
        <p:spPr/>
        <p:txBody>
          <a:bodyPr/>
          <a:lstStyle/>
          <a:p>
            <a:r>
              <a:rPr lang="en-GB" dirty="0">
                <a:solidFill>
                  <a:prstClr val="white"/>
                </a:solidFill>
              </a:rPr>
              <a:t>Slide</a:t>
            </a:r>
            <a:r>
              <a:rPr lang="en-GB" dirty="0"/>
              <a:t> </a:t>
            </a:r>
            <a:fld id="{5F4C8201-D8A8-417D-8A18-42E93E6C5D44}" type="slidenum">
              <a:rPr lang="en-GB" b="1" smtClean="0"/>
              <a:pPr/>
              <a:t>‹#›</a:t>
            </a:fld>
            <a:endParaRPr lang="en-GB" b="1" dirty="0"/>
          </a:p>
        </p:txBody>
      </p:sp>
      <p:sp>
        <p:nvSpPr>
          <p:cNvPr id="8" name="Date Placeholder 3"/>
          <p:cNvSpPr>
            <a:spLocks noGrp="1"/>
          </p:cNvSpPr>
          <p:nvPr>
            <p:ph type="dt" sz="half" idx="13"/>
          </p:nvPr>
        </p:nvSpPr>
        <p:spPr>
          <a:xfrm>
            <a:off x="6203576" y="6434039"/>
            <a:ext cx="1459286" cy="365125"/>
          </a:xfrm>
          <a:prstGeom prst="rect">
            <a:avLst/>
          </a:prstGeom>
        </p:spPr>
        <p:txBody>
          <a:bodyPr anchor="ctr"/>
          <a:lstStyle>
            <a:lvl1pPr algn="r">
              <a:defRPr sz="120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endParaRPr lang="en-GB" dirty="0">
              <a:solidFill>
                <a:prstClr val="white"/>
              </a:solidFill>
            </a:endParaRPr>
          </a:p>
        </p:txBody>
      </p:sp>
    </p:spTree>
    <p:extLst>
      <p:ext uri="{BB962C8B-B14F-4D97-AF65-F5344CB8AC3E}">
        <p14:creationId xmlns:p14="http://schemas.microsoft.com/office/powerpoint/2010/main" val="2326946918"/>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GB"/>
          </a:p>
        </p:txBody>
      </p:sp>
      <p:sp>
        <p:nvSpPr>
          <p:cNvPr id="3" name="Picture Placeholder 2"/>
          <p:cNvSpPr>
            <a:spLocks noGrp="1"/>
          </p:cNvSpPr>
          <p:nvPr>
            <p:ph type="pic" idx="1"/>
          </p:nvPr>
        </p:nvSpPr>
        <p:spPr>
          <a:xfrm>
            <a:off x="3887391" y="1411706"/>
            <a:ext cx="4629150" cy="444934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GB"/>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6" name="Footer Placeholder 5"/>
          <p:cNvSpPr>
            <a:spLocks noGrp="1"/>
          </p:cNvSpPr>
          <p:nvPr>
            <p:ph type="ftr" sz="quarter" idx="11"/>
          </p:nvPr>
        </p:nvSpPr>
        <p:spPr/>
        <p:txBody>
          <a:bodyPr/>
          <a:lstStyle/>
          <a:p>
            <a:r>
              <a:rPr lang="en-GB" smtClean="0">
                <a:solidFill>
                  <a:prstClr val="white"/>
                </a:solidFill>
              </a:rPr>
              <a:t>Curriculum survey</a:t>
            </a:r>
            <a:endParaRPr lang="en-GB">
              <a:solidFill>
                <a:prstClr val="white"/>
              </a:solidFill>
            </a:endParaRPr>
          </a:p>
        </p:txBody>
      </p:sp>
      <p:sp>
        <p:nvSpPr>
          <p:cNvPr id="7" name="Slide Number Placeholder 6"/>
          <p:cNvSpPr>
            <a:spLocks noGrp="1"/>
          </p:cNvSpPr>
          <p:nvPr>
            <p:ph type="sldNum" sz="quarter" idx="12"/>
          </p:nvPr>
        </p:nvSpPr>
        <p:spPr/>
        <p:txBody>
          <a:bodyPr/>
          <a:lstStyle/>
          <a:p>
            <a:r>
              <a:rPr lang="en-GB" dirty="0">
                <a:solidFill>
                  <a:prstClr val="white"/>
                </a:solidFill>
              </a:rPr>
              <a:t>Slide</a:t>
            </a:r>
            <a:r>
              <a:rPr lang="en-GB" dirty="0"/>
              <a:t> </a:t>
            </a:r>
            <a:fld id="{5F4C8201-D8A8-417D-8A18-42E93E6C5D44}" type="slidenum">
              <a:rPr lang="en-GB" b="1" smtClean="0"/>
              <a:pPr/>
              <a:t>‹#›</a:t>
            </a:fld>
            <a:endParaRPr lang="en-GB" b="1" dirty="0"/>
          </a:p>
        </p:txBody>
      </p:sp>
      <p:sp>
        <p:nvSpPr>
          <p:cNvPr id="8" name="Date Placeholder 3"/>
          <p:cNvSpPr>
            <a:spLocks noGrp="1"/>
          </p:cNvSpPr>
          <p:nvPr>
            <p:ph type="dt" sz="half" idx="13"/>
          </p:nvPr>
        </p:nvSpPr>
        <p:spPr>
          <a:xfrm>
            <a:off x="6203576" y="6434039"/>
            <a:ext cx="1459286" cy="365125"/>
          </a:xfrm>
          <a:prstGeom prst="rect">
            <a:avLst/>
          </a:prstGeom>
        </p:spPr>
        <p:txBody>
          <a:bodyPr anchor="ctr"/>
          <a:lstStyle>
            <a:lvl1pPr algn="r">
              <a:defRPr sz="120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endParaRPr lang="en-GB" dirty="0">
              <a:solidFill>
                <a:prstClr val="white"/>
              </a:solidFill>
            </a:endParaRPr>
          </a:p>
        </p:txBody>
      </p:sp>
    </p:spTree>
    <p:extLst>
      <p:ext uri="{BB962C8B-B14F-4D97-AF65-F5344CB8AC3E}">
        <p14:creationId xmlns:p14="http://schemas.microsoft.com/office/powerpoint/2010/main" val="3035545043"/>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lvl1pPr marL="228600" indent="-228600">
              <a:buFont typeface="Wingdings" panose="05000000000000000000" pitchFamily="2" charset="2"/>
              <a:buChar char="§"/>
              <a:defRPr sz="3200"/>
            </a:lvl1pPr>
            <a:lvl2pPr marL="685800" indent="-228600">
              <a:buFont typeface="Wingdings" panose="05000000000000000000" pitchFamily="2" charset="2"/>
              <a:buChar char="§"/>
              <a:defRPr sz="2800"/>
            </a:lvl2pPr>
            <a:lvl3pPr marL="1143000" indent="-228600">
              <a:buFont typeface="Wingdings" panose="05000000000000000000" pitchFamily="2" charset="2"/>
              <a:buChar char="§"/>
              <a:defRPr sz="2400"/>
            </a:lvl3pPr>
            <a:lvl4pPr marL="1600200" indent="-228600">
              <a:buFont typeface="Wingdings" panose="05000000000000000000" pitchFamily="2" charset="2"/>
              <a:buChar char="§"/>
              <a:defRPr sz="2000"/>
            </a:lvl4pPr>
            <a:lvl5pPr marL="2057400" indent="-228600">
              <a:buFont typeface="Wingdings" panose="05000000000000000000" pitchFamily="2" charset="2"/>
              <a:buChar cha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5" name="Footer Placeholder 4"/>
          <p:cNvSpPr>
            <a:spLocks noGrp="1"/>
          </p:cNvSpPr>
          <p:nvPr>
            <p:ph type="ftr" sz="quarter" idx="11"/>
          </p:nvPr>
        </p:nvSpPr>
        <p:spPr/>
        <p:txBody>
          <a:bodyPr/>
          <a:lstStyle/>
          <a:p>
            <a:r>
              <a:rPr lang="en-GB" smtClean="0">
                <a:solidFill>
                  <a:prstClr val="white"/>
                </a:solidFill>
              </a:rPr>
              <a:t>Curriculum survey</a:t>
            </a:r>
            <a:endParaRPr lang="en-GB">
              <a:solidFill>
                <a:prstClr val="white"/>
              </a:solidFill>
            </a:endParaRPr>
          </a:p>
        </p:txBody>
      </p:sp>
      <p:sp>
        <p:nvSpPr>
          <p:cNvPr id="6" name="Slide Number Placeholder 5"/>
          <p:cNvSpPr>
            <a:spLocks noGrp="1"/>
          </p:cNvSpPr>
          <p:nvPr>
            <p:ph type="sldNum" sz="quarter" idx="12"/>
          </p:nvPr>
        </p:nvSpPr>
        <p:spPr/>
        <p:txBody>
          <a:bodyPr/>
          <a:lstStyle/>
          <a:p>
            <a:r>
              <a:rPr lang="en-GB" dirty="0">
                <a:solidFill>
                  <a:prstClr val="white"/>
                </a:solidFill>
              </a:rPr>
              <a:t>Slide</a:t>
            </a:r>
            <a:r>
              <a:rPr lang="en-GB" dirty="0"/>
              <a:t> </a:t>
            </a:r>
            <a:fld id="{5F4C8201-D8A8-417D-8A18-42E93E6C5D44}" type="slidenum">
              <a:rPr lang="en-GB" b="1" smtClean="0"/>
              <a:pPr/>
              <a:t>‹#›</a:t>
            </a:fld>
            <a:endParaRPr lang="en-GB" b="1" dirty="0"/>
          </a:p>
        </p:txBody>
      </p:sp>
      <p:sp>
        <p:nvSpPr>
          <p:cNvPr id="7" name="Date Placeholder 3"/>
          <p:cNvSpPr>
            <a:spLocks noGrp="1"/>
          </p:cNvSpPr>
          <p:nvPr>
            <p:ph type="dt" sz="half" idx="2"/>
          </p:nvPr>
        </p:nvSpPr>
        <p:spPr>
          <a:xfrm>
            <a:off x="6203576" y="6434039"/>
            <a:ext cx="1459286" cy="365125"/>
          </a:xfrm>
          <a:prstGeom prst="rect">
            <a:avLst/>
          </a:prstGeom>
        </p:spPr>
        <p:txBody>
          <a:bodyPr anchor="ctr"/>
          <a:lstStyle>
            <a:lvl1pPr algn="r">
              <a:defRPr sz="120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endParaRPr lang="en-GB" dirty="0">
              <a:solidFill>
                <a:prstClr val="white"/>
              </a:solidFill>
            </a:endParaRPr>
          </a:p>
        </p:txBody>
      </p:sp>
    </p:spTree>
    <p:extLst>
      <p:ext uri="{BB962C8B-B14F-4D97-AF65-F5344CB8AC3E}">
        <p14:creationId xmlns:p14="http://schemas.microsoft.com/office/powerpoint/2010/main" val="42015175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3601191437"/>
      </p:ext>
    </p:extLst>
  </p:cSld>
  <p:clrMapOvr>
    <a:masterClrMapping/>
  </p:clrMapOvr>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6" y="365125"/>
            <a:ext cx="910478" cy="5811838"/>
          </a:xfrm>
        </p:spPr>
        <p:txBody>
          <a:bodyPr vert="eaVert">
            <a:normAutofit/>
          </a:bodyPr>
          <a:lstStyle>
            <a:lvl1pPr>
              <a:defRPr sz="3200"/>
            </a:lvl1pPr>
          </a:lstStyle>
          <a:p>
            <a:r>
              <a:rPr lang="en-US" smtClean="0"/>
              <a:t>Click to edit Master title style</a:t>
            </a:r>
            <a:endParaRPr lang="en-GB"/>
          </a:p>
        </p:txBody>
      </p:sp>
      <p:sp>
        <p:nvSpPr>
          <p:cNvPr id="3" name="Vertical Text Placeholder 2"/>
          <p:cNvSpPr>
            <a:spLocks noGrp="1"/>
          </p:cNvSpPr>
          <p:nvPr>
            <p:ph type="body" orient="vert" idx="1"/>
          </p:nvPr>
        </p:nvSpPr>
        <p:spPr>
          <a:xfrm>
            <a:off x="628650" y="365125"/>
            <a:ext cx="5800725" cy="5811838"/>
          </a:xfrm>
        </p:spPr>
        <p:txBody>
          <a:bodyPr vert="eaVert"/>
          <a:lstStyle>
            <a:lvl1pPr marL="228600" indent="-228600">
              <a:buFont typeface="Wingdings" panose="05000000000000000000" pitchFamily="2" charset="2"/>
              <a:buChar char="§"/>
              <a:defRPr/>
            </a:lvl1pPr>
            <a:lvl2pPr marL="685800" indent="-228600">
              <a:buFont typeface="Wingdings" panose="05000000000000000000" pitchFamily="2" charset="2"/>
              <a:buChar char="§"/>
              <a:defRPr/>
            </a:lvl2pPr>
            <a:lvl3pPr marL="1143000" indent="-228600">
              <a:buFont typeface="Wingdings" panose="05000000000000000000" pitchFamily="2" charset="2"/>
              <a:buChar char="§"/>
              <a:defRPr/>
            </a:lvl3pPr>
            <a:lvl4pPr marL="1600200" indent="-228600">
              <a:buFont typeface="Wingdings" panose="05000000000000000000" pitchFamily="2" charset="2"/>
              <a:buChar char="§"/>
              <a:defRPr/>
            </a:lvl4pPr>
            <a:lvl5pPr marL="2057400" indent="-228600">
              <a:buFont typeface="Wingdings" panose="05000000000000000000" pitchFamily="2" charset="2"/>
              <a:buChar cha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5" name="Footer Placeholder 4"/>
          <p:cNvSpPr>
            <a:spLocks noGrp="1"/>
          </p:cNvSpPr>
          <p:nvPr>
            <p:ph type="ftr" sz="quarter" idx="11"/>
          </p:nvPr>
        </p:nvSpPr>
        <p:spPr/>
        <p:txBody>
          <a:bodyPr/>
          <a:lstStyle/>
          <a:p>
            <a:r>
              <a:rPr lang="en-GB" smtClean="0">
                <a:solidFill>
                  <a:prstClr val="white"/>
                </a:solidFill>
              </a:rPr>
              <a:t>Curriculum survey</a:t>
            </a:r>
            <a:endParaRPr lang="en-GB" dirty="0">
              <a:solidFill>
                <a:prstClr val="white"/>
              </a:solidFill>
            </a:endParaRPr>
          </a:p>
        </p:txBody>
      </p:sp>
      <p:sp>
        <p:nvSpPr>
          <p:cNvPr id="6" name="Slide Number Placeholder 5"/>
          <p:cNvSpPr>
            <a:spLocks noGrp="1"/>
          </p:cNvSpPr>
          <p:nvPr>
            <p:ph type="sldNum" sz="quarter" idx="12"/>
          </p:nvPr>
        </p:nvSpPr>
        <p:spPr>
          <a:xfrm>
            <a:off x="7714129" y="6434039"/>
            <a:ext cx="801221" cy="365125"/>
          </a:xfrm>
        </p:spPr>
        <p:txBody>
          <a:bodyPr/>
          <a:lstStyle/>
          <a:p>
            <a:r>
              <a:rPr lang="en-GB" dirty="0">
                <a:solidFill>
                  <a:prstClr val="white"/>
                </a:solidFill>
              </a:rPr>
              <a:t>Slide</a:t>
            </a:r>
            <a:r>
              <a:rPr lang="en-GB" dirty="0"/>
              <a:t> </a:t>
            </a:r>
            <a:fld id="{5F4C8201-D8A8-417D-8A18-42E93E6C5D44}" type="slidenum">
              <a:rPr lang="en-GB" b="1" smtClean="0"/>
              <a:pPr/>
              <a:t>‹#›</a:t>
            </a:fld>
            <a:endParaRPr lang="en-GB" b="1" dirty="0"/>
          </a:p>
        </p:txBody>
      </p:sp>
      <p:sp>
        <p:nvSpPr>
          <p:cNvPr id="7" name="Date Placeholder 3"/>
          <p:cNvSpPr>
            <a:spLocks noGrp="1"/>
          </p:cNvSpPr>
          <p:nvPr>
            <p:ph type="dt" sz="half" idx="2"/>
          </p:nvPr>
        </p:nvSpPr>
        <p:spPr>
          <a:xfrm>
            <a:off x="6203576" y="6434039"/>
            <a:ext cx="1459286" cy="365125"/>
          </a:xfrm>
          <a:prstGeom prst="rect">
            <a:avLst/>
          </a:prstGeom>
        </p:spPr>
        <p:txBody>
          <a:bodyPr anchor="ctr"/>
          <a:lstStyle>
            <a:lvl1pPr algn="r">
              <a:defRPr sz="120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endParaRPr lang="en-GB" dirty="0">
              <a:solidFill>
                <a:prstClr val="white"/>
              </a:solidFill>
            </a:endParaRPr>
          </a:p>
        </p:txBody>
      </p:sp>
    </p:spTree>
    <p:extLst>
      <p:ext uri="{BB962C8B-B14F-4D97-AF65-F5344CB8AC3E}">
        <p14:creationId xmlns:p14="http://schemas.microsoft.com/office/powerpoint/2010/main" val="19846157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image" Target="../media/image1.jpe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image" Target="../media/image1.jpeg"/><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theme" Target="../theme/theme3.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image" Target="../media/image1.jpeg"/><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theme" Target="../theme/theme4.xml"/><Relationship Id="rId2" Type="http://schemas.openxmlformats.org/officeDocument/2006/relationships/slideLayout" Target="../slideLayouts/slideLayout36.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0" Type="http://schemas.openxmlformats.org/officeDocument/2006/relationships/slideLayout" Target="../slideLayouts/slideLayout44.xml"/><Relationship Id="rId4" Type="http://schemas.openxmlformats.org/officeDocument/2006/relationships/slideLayout" Target="../slideLayouts/slideLayout38.xml"/><Relationship Id="rId9" Type="http://schemas.openxmlformats.org/officeDocument/2006/relationships/slideLayout" Target="../slideLayouts/slideLayout43.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3.xml"/><Relationship Id="rId13" Type="http://schemas.openxmlformats.org/officeDocument/2006/relationships/theme" Target="../theme/theme5.xml"/><Relationship Id="rId3" Type="http://schemas.openxmlformats.org/officeDocument/2006/relationships/slideLayout" Target="../slideLayouts/slideLayout48.xml"/><Relationship Id="rId7" Type="http://schemas.openxmlformats.org/officeDocument/2006/relationships/slideLayout" Target="../slideLayouts/slideLayout52.xml"/><Relationship Id="rId12" Type="http://schemas.openxmlformats.org/officeDocument/2006/relationships/slideLayout" Target="../slideLayouts/slideLayout57.xml"/><Relationship Id="rId2" Type="http://schemas.openxmlformats.org/officeDocument/2006/relationships/slideLayout" Target="../slideLayouts/slideLayout47.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5" Type="http://schemas.openxmlformats.org/officeDocument/2006/relationships/slideLayout" Target="../slideLayouts/slideLayout50.xml"/><Relationship Id="rId10" Type="http://schemas.openxmlformats.org/officeDocument/2006/relationships/slideLayout" Target="../slideLayouts/slideLayout55.xml"/><Relationship Id="rId4" Type="http://schemas.openxmlformats.org/officeDocument/2006/relationships/slideLayout" Target="../slideLayouts/slideLayout49.xml"/><Relationship Id="rId9" Type="http://schemas.openxmlformats.org/officeDocument/2006/relationships/slideLayout" Target="../slideLayouts/slideLayout54.xml"/><Relationship Id="rId14" Type="http://schemas.openxmlformats.org/officeDocument/2006/relationships/image" Target="../media/image1.jpeg"/></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5.xml"/><Relationship Id="rId13" Type="http://schemas.openxmlformats.org/officeDocument/2006/relationships/image" Target="../media/image1.jpeg"/><Relationship Id="rId3" Type="http://schemas.openxmlformats.org/officeDocument/2006/relationships/slideLayout" Target="../slideLayouts/slideLayout60.xml"/><Relationship Id="rId7" Type="http://schemas.openxmlformats.org/officeDocument/2006/relationships/slideLayout" Target="../slideLayouts/slideLayout64.xml"/><Relationship Id="rId12" Type="http://schemas.openxmlformats.org/officeDocument/2006/relationships/theme" Target="../theme/theme6.xml"/><Relationship Id="rId2" Type="http://schemas.openxmlformats.org/officeDocument/2006/relationships/slideLayout" Target="../slideLayouts/slideLayout59.xml"/><Relationship Id="rId1" Type="http://schemas.openxmlformats.org/officeDocument/2006/relationships/slideLayout" Target="../slideLayouts/slideLayout58.xml"/><Relationship Id="rId6" Type="http://schemas.openxmlformats.org/officeDocument/2006/relationships/slideLayout" Target="../slideLayouts/slideLayout63.xml"/><Relationship Id="rId11" Type="http://schemas.openxmlformats.org/officeDocument/2006/relationships/slideLayout" Target="../slideLayouts/slideLayout68.xml"/><Relationship Id="rId5" Type="http://schemas.openxmlformats.org/officeDocument/2006/relationships/slideLayout" Target="../slideLayouts/slideLayout62.xml"/><Relationship Id="rId10" Type="http://schemas.openxmlformats.org/officeDocument/2006/relationships/slideLayout" Target="../slideLayouts/slideLayout67.xml"/><Relationship Id="rId4" Type="http://schemas.openxmlformats.org/officeDocument/2006/relationships/slideLayout" Target="../slideLayouts/slideLayout61.xml"/><Relationship Id="rId9" Type="http://schemas.openxmlformats.org/officeDocument/2006/relationships/slideLayout" Target="../slideLayouts/slideLayout6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6.xml"/><Relationship Id="rId13" Type="http://schemas.openxmlformats.org/officeDocument/2006/relationships/image" Target="../media/image1.jpeg"/><Relationship Id="rId3" Type="http://schemas.openxmlformats.org/officeDocument/2006/relationships/slideLayout" Target="../slideLayouts/slideLayout71.xml"/><Relationship Id="rId7" Type="http://schemas.openxmlformats.org/officeDocument/2006/relationships/slideLayout" Target="../slideLayouts/slideLayout75.xml"/><Relationship Id="rId12" Type="http://schemas.openxmlformats.org/officeDocument/2006/relationships/theme" Target="../theme/theme7.xml"/><Relationship Id="rId2" Type="http://schemas.openxmlformats.org/officeDocument/2006/relationships/slideLayout" Target="../slideLayouts/slideLayout70.xml"/><Relationship Id="rId1" Type="http://schemas.openxmlformats.org/officeDocument/2006/relationships/slideLayout" Target="../slideLayouts/slideLayout69.xml"/><Relationship Id="rId6" Type="http://schemas.openxmlformats.org/officeDocument/2006/relationships/slideLayout" Target="../slideLayouts/slideLayout74.xml"/><Relationship Id="rId11" Type="http://schemas.openxmlformats.org/officeDocument/2006/relationships/slideLayout" Target="../slideLayouts/slideLayout79.xml"/><Relationship Id="rId5" Type="http://schemas.openxmlformats.org/officeDocument/2006/relationships/slideLayout" Target="../slideLayouts/slideLayout73.xml"/><Relationship Id="rId10" Type="http://schemas.openxmlformats.org/officeDocument/2006/relationships/slideLayout" Target="../slideLayouts/slideLayout78.xml"/><Relationship Id="rId4" Type="http://schemas.openxmlformats.org/officeDocument/2006/relationships/slideLayout" Target="../slideLayouts/slideLayout72.xml"/><Relationship Id="rId9" Type="http://schemas.openxmlformats.org/officeDocument/2006/relationships/slideLayout" Target="../slideLayouts/slideLayout7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87.xml"/><Relationship Id="rId3" Type="http://schemas.openxmlformats.org/officeDocument/2006/relationships/slideLayout" Target="../slideLayouts/slideLayout82.xml"/><Relationship Id="rId7" Type="http://schemas.openxmlformats.org/officeDocument/2006/relationships/slideLayout" Target="../slideLayouts/slideLayout86.xml"/><Relationship Id="rId12" Type="http://schemas.openxmlformats.org/officeDocument/2006/relationships/theme" Target="../theme/theme8.xml"/><Relationship Id="rId2" Type="http://schemas.openxmlformats.org/officeDocument/2006/relationships/slideLayout" Target="../slideLayouts/slideLayout81.xml"/><Relationship Id="rId1" Type="http://schemas.openxmlformats.org/officeDocument/2006/relationships/slideLayout" Target="../slideLayouts/slideLayout80.xml"/><Relationship Id="rId6" Type="http://schemas.openxmlformats.org/officeDocument/2006/relationships/slideLayout" Target="../slideLayouts/slideLayout85.xml"/><Relationship Id="rId11" Type="http://schemas.openxmlformats.org/officeDocument/2006/relationships/slideLayout" Target="../slideLayouts/slideLayout90.xml"/><Relationship Id="rId5" Type="http://schemas.openxmlformats.org/officeDocument/2006/relationships/slideLayout" Target="../slideLayouts/slideLayout84.xml"/><Relationship Id="rId10" Type="http://schemas.openxmlformats.org/officeDocument/2006/relationships/slideLayout" Target="../slideLayouts/slideLayout89.xml"/><Relationship Id="rId4" Type="http://schemas.openxmlformats.org/officeDocument/2006/relationships/slideLayout" Target="../slideLayouts/slideLayout83.xml"/><Relationship Id="rId9" Type="http://schemas.openxmlformats.org/officeDocument/2006/relationships/slideLayout" Target="../slideLayouts/slideLayout8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098" name="Picture 8" descr="2b.jpg                                                         005110E3Mac HD                         BCC51669:"/>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11113"/>
            <a:ext cx="9144000" cy="686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9" name="Rectangle 2"/>
          <p:cNvSpPr>
            <a:spLocks noGrp="1" noChangeArrowheads="1"/>
          </p:cNvSpPr>
          <p:nvPr>
            <p:ph type="title"/>
          </p:nvPr>
        </p:nvSpPr>
        <p:spPr bwMode="auto">
          <a:xfrm>
            <a:off x="685800" y="762000"/>
            <a:ext cx="54864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endParaRPr lang="en-GB" altLang="en-US" smtClean="0"/>
          </a:p>
        </p:txBody>
      </p:sp>
      <p:sp>
        <p:nvSpPr>
          <p:cNvPr id="4100" name="Rectangle 3"/>
          <p:cNvSpPr>
            <a:spLocks noGrp="1" noChangeArrowheads="1"/>
          </p:cNvSpPr>
          <p:nvPr>
            <p:ph type="body" idx="1"/>
          </p:nvPr>
        </p:nvSpPr>
        <p:spPr bwMode="auto">
          <a:xfrm>
            <a:off x="685800" y="1752600"/>
            <a:ext cx="4267200" cy="434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endParaRPr lang="en-GB" altLang="en-US" smtClean="0"/>
          </a:p>
        </p:txBody>
      </p:sp>
    </p:spTree>
    <p:extLst>
      <p:ext uri="{BB962C8B-B14F-4D97-AF65-F5344CB8AC3E}">
        <p14:creationId xmlns:p14="http://schemas.microsoft.com/office/powerpoint/2010/main" val="267832428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ransition/>
  <p:txStyles>
    <p:titleStyle>
      <a:lvl1pPr algn="l" rtl="0" eaLnBrk="0" fontAlgn="base" hangingPunct="0">
        <a:spcBef>
          <a:spcPts val="600"/>
        </a:spcBef>
        <a:spcAft>
          <a:spcPts val="600"/>
        </a:spcAft>
        <a:defRPr sz="2800" b="1">
          <a:solidFill>
            <a:srgbClr val="04378D"/>
          </a:solidFill>
          <a:latin typeface="+mj-lt"/>
          <a:ea typeface="Geneva" pitchFamily="-111" charset="-128"/>
          <a:cs typeface="Geneva"/>
        </a:defRPr>
      </a:lvl1pPr>
      <a:lvl2pPr algn="l" rtl="0" eaLnBrk="0" fontAlgn="base" hangingPunct="0">
        <a:spcBef>
          <a:spcPts val="600"/>
        </a:spcBef>
        <a:spcAft>
          <a:spcPts val="600"/>
        </a:spcAft>
        <a:defRPr sz="2800" b="1">
          <a:solidFill>
            <a:srgbClr val="04378D"/>
          </a:solidFill>
          <a:latin typeface="Trebuchet MS" pitchFamily="34" charset="0"/>
          <a:ea typeface="Geneva" pitchFamily="-111" charset="-128"/>
          <a:cs typeface="Geneva"/>
        </a:defRPr>
      </a:lvl2pPr>
      <a:lvl3pPr algn="l" rtl="0" eaLnBrk="0" fontAlgn="base" hangingPunct="0">
        <a:spcBef>
          <a:spcPts val="600"/>
        </a:spcBef>
        <a:spcAft>
          <a:spcPts val="600"/>
        </a:spcAft>
        <a:defRPr sz="2800" b="1">
          <a:solidFill>
            <a:srgbClr val="04378D"/>
          </a:solidFill>
          <a:latin typeface="Trebuchet MS" pitchFamily="34" charset="0"/>
          <a:ea typeface="Geneva" pitchFamily="-111" charset="-128"/>
          <a:cs typeface="Geneva"/>
        </a:defRPr>
      </a:lvl3pPr>
      <a:lvl4pPr algn="l" rtl="0" eaLnBrk="0" fontAlgn="base" hangingPunct="0">
        <a:spcBef>
          <a:spcPts val="600"/>
        </a:spcBef>
        <a:spcAft>
          <a:spcPts val="600"/>
        </a:spcAft>
        <a:defRPr sz="2800" b="1">
          <a:solidFill>
            <a:srgbClr val="04378D"/>
          </a:solidFill>
          <a:latin typeface="Trebuchet MS" pitchFamily="34" charset="0"/>
          <a:ea typeface="Geneva" pitchFamily="-111" charset="-128"/>
          <a:cs typeface="Geneva"/>
        </a:defRPr>
      </a:lvl4pPr>
      <a:lvl5pPr algn="l" rtl="0" eaLnBrk="0" fontAlgn="base" hangingPunct="0">
        <a:spcBef>
          <a:spcPts val="600"/>
        </a:spcBef>
        <a:spcAft>
          <a:spcPts val="600"/>
        </a:spcAft>
        <a:defRPr sz="2800" b="1">
          <a:solidFill>
            <a:srgbClr val="04378D"/>
          </a:solidFill>
          <a:latin typeface="Trebuchet MS" pitchFamily="34" charset="0"/>
          <a:ea typeface="Geneva" pitchFamily="-111" charset="-128"/>
          <a:cs typeface="Geneva"/>
        </a:defRPr>
      </a:lvl5pPr>
      <a:lvl6pPr marL="457200" algn="l" rtl="0" eaLnBrk="1" fontAlgn="base" hangingPunct="1">
        <a:spcBef>
          <a:spcPts val="600"/>
        </a:spcBef>
        <a:spcAft>
          <a:spcPts val="600"/>
        </a:spcAft>
        <a:defRPr sz="2800" b="1">
          <a:solidFill>
            <a:srgbClr val="04378D"/>
          </a:solidFill>
          <a:latin typeface="Trebuchet MS" pitchFamily="34" charset="0"/>
        </a:defRPr>
      </a:lvl6pPr>
      <a:lvl7pPr marL="914400" algn="l" rtl="0" eaLnBrk="1" fontAlgn="base" hangingPunct="1">
        <a:spcBef>
          <a:spcPts val="600"/>
        </a:spcBef>
        <a:spcAft>
          <a:spcPts val="600"/>
        </a:spcAft>
        <a:defRPr sz="2800" b="1">
          <a:solidFill>
            <a:srgbClr val="04378D"/>
          </a:solidFill>
          <a:latin typeface="Trebuchet MS" pitchFamily="34" charset="0"/>
        </a:defRPr>
      </a:lvl7pPr>
      <a:lvl8pPr marL="1371600" algn="l" rtl="0" eaLnBrk="1" fontAlgn="base" hangingPunct="1">
        <a:spcBef>
          <a:spcPts val="600"/>
        </a:spcBef>
        <a:spcAft>
          <a:spcPts val="600"/>
        </a:spcAft>
        <a:defRPr sz="2800" b="1">
          <a:solidFill>
            <a:srgbClr val="04378D"/>
          </a:solidFill>
          <a:latin typeface="Trebuchet MS" pitchFamily="34" charset="0"/>
        </a:defRPr>
      </a:lvl8pPr>
      <a:lvl9pPr marL="1828800" algn="l" rtl="0" eaLnBrk="1" fontAlgn="base" hangingPunct="1">
        <a:spcBef>
          <a:spcPts val="600"/>
        </a:spcBef>
        <a:spcAft>
          <a:spcPts val="600"/>
        </a:spcAft>
        <a:defRPr sz="2800" b="1">
          <a:solidFill>
            <a:srgbClr val="04378D"/>
          </a:solidFill>
          <a:latin typeface="Trebuchet MS" pitchFamily="34" charset="0"/>
        </a:defRPr>
      </a:lvl9pPr>
    </p:titleStyle>
    <p:bodyStyle>
      <a:lvl1pPr marL="342900" indent="-342900" algn="l" rtl="0" eaLnBrk="0" fontAlgn="base" hangingPunct="0">
        <a:spcBef>
          <a:spcPts val="600"/>
        </a:spcBef>
        <a:spcAft>
          <a:spcPts val="600"/>
        </a:spcAft>
        <a:buSzPct val="115000"/>
        <a:defRPr sz="2200">
          <a:solidFill>
            <a:schemeClr val="tx1"/>
          </a:solidFill>
          <a:latin typeface="+mn-lt"/>
          <a:ea typeface="Geneva" pitchFamily="-111" charset="-128"/>
          <a:cs typeface="Geneva"/>
        </a:defRPr>
      </a:lvl1pPr>
      <a:lvl2pPr marL="190500" indent="266700" algn="l" rtl="0" eaLnBrk="0" fontAlgn="base" hangingPunct="0">
        <a:spcBef>
          <a:spcPct val="60000"/>
        </a:spcBef>
        <a:spcAft>
          <a:spcPts val="300"/>
        </a:spcAft>
        <a:defRPr>
          <a:solidFill>
            <a:srgbClr val="003366"/>
          </a:solidFill>
          <a:latin typeface="+mn-lt"/>
          <a:ea typeface="Geneva" pitchFamily="-111" charset="-128"/>
          <a:cs typeface="Geneva"/>
        </a:defRPr>
      </a:lvl2pPr>
      <a:lvl3pPr marL="574675" indent="-193675" algn="l" rtl="0" eaLnBrk="0" fontAlgn="base" hangingPunct="0">
        <a:spcBef>
          <a:spcPct val="60000"/>
        </a:spcBef>
        <a:spcAft>
          <a:spcPts val="600"/>
        </a:spcAft>
        <a:buChar char="•"/>
        <a:defRPr sz="2000" i="1">
          <a:solidFill>
            <a:srgbClr val="3366FF"/>
          </a:solidFill>
          <a:latin typeface="+mn-lt"/>
          <a:ea typeface="Geneva" pitchFamily="-111" charset="-128"/>
          <a:cs typeface="Geneva"/>
        </a:defRPr>
      </a:lvl3pPr>
      <a:lvl4pPr marL="1812925" indent="-228600" algn="l" rtl="0" eaLnBrk="0" fontAlgn="base" hangingPunct="0">
        <a:spcBef>
          <a:spcPct val="20000"/>
        </a:spcBef>
        <a:spcAft>
          <a:spcPct val="0"/>
        </a:spcAft>
        <a:buChar char="–"/>
        <a:defRPr sz="1200">
          <a:solidFill>
            <a:schemeClr val="tx1"/>
          </a:solidFill>
          <a:latin typeface="Times New Roman" pitchFamily="18" charset="0"/>
          <a:ea typeface="Geneva" pitchFamily="-111" charset="-128"/>
          <a:cs typeface="Geneva"/>
        </a:defRPr>
      </a:lvl4pPr>
      <a:lvl5pPr marL="2232025" indent="-228600" algn="l" rtl="0" eaLnBrk="0" fontAlgn="base" hangingPunct="0">
        <a:spcBef>
          <a:spcPct val="20000"/>
        </a:spcBef>
        <a:spcAft>
          <a:spcPct val="0"/>
        </a:spcAft>
        <a:buChar char="»"/>
        <a:defRPr sz="1400">
          <a:solidFill>
            <a:schemeClr val="tx1"/>
          </a:solidFill>
          <a:latin typeface="Times New Roman" pitchFamily="18" charset="0"/>
          <a:ea typeface="Geneva" pitchFamily="-111" charset="-128"/>
          <a:cs typeface="Geneva"/>
        </a:defRPr>
      </a:lvl5pPr>
      <a:lvl6pPr marL="2689225" indent="-228600" algn="l" rtl="0" eaLnBrk="1" fontAlgn="base" hangingPunct="1">
        <a:spcBef>
          <a:spcPct val="20000"/>
        </a:spcBef>
        <a:spcAft>
          <a:spcPct val="0"/>
        </a:spcAft>
        <a:buChar char="»"/>
        <a:defRPr sz="1400">
          <a:solidFill>
            <a:schemeClr val="tx1"/>
          </a:solidFill>
          <a:latin typeface="Times New Roman" pitchFamily="18" charset="0"/>
          <a:ea typeface="Geneva" pitchFamily="-111" charset="-128"/>
        </a:defRPr>
      </a:lvl6pPr>
      <a:lvl7pPr marL="3146425" indent="-228600" algn="l" rtl="0" eaLnBrk="1" fontAlgn="base" hangingPunct="1">
        <a:spcBef>
          <a:spcPct val="20000"/>
        </a:spcBef>
        <a:spcAft>
          <a:spcPct val="0"/>
        </a:spcAft>
        <a:buChar char="»"/>
        <a:defRPr sz="1400">
          <a:solidFill>
            <a:schemeClr val="tx1"/>
          </a:solidFill>
          <a:latin typeface="Times New Roman" pitchFamily="18" charset="0"/>
          <a:ea typeface="Geneva" pitchFamily="-111" charset="-128"/>
        </a:defRPr>
      </a:lvl7pPr>
      <a:lvl8pPr marL="3603625" indent="-228600" algn="l" rtl="0" eaLnBrk="1" fontAlgn="base" hangingPunct="1">
        <a:spcBef>
          <a:spcPct val="20000"/>
        </a:spcBef>
        <a:spcAft>
          <a:spcPct val="0"/>
        </a:spcAft>
        <a:buChar char="»"/>
        <a:defRPr sz="1400">
          <a:solidFill>
            <a:schemeClr val="tx1"/>
          </a:solidFill>
          <a:latin typeface="Times New Roman" pitchFamily="18" charset="0"/>
          <a:ea typeface="Geneva" pitchFamily="-111" charset="-128"/>
        </a:defRPr>
      </a:lvl8pPr>
      <a:lvl9pPr marL="4060825" indent="-228600" algn="l" rtl="0" eaLnBrk="1" fontAlgn="base" hangingPunct="1">
        <a:spcBef>
          <a:spcPct val="20000"/>
        </a:spcBef>
        <a:spcAft>
          <a:spcPct val="0"/>
        </a:spcAft>
        <a:buChar char="»"/>
        <a:defRPr sz="1400">
          <a:solidFill>
            <a:schemeClr val="tx1"/>
          </a:solidFill>
          <a:latin typeface="Times New Roman" pitchFamily="18" charset="0"/>
          <a:ea typeface="Geneva" pitchFamily="-111"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8" descr="2b.jpg                                                         005110E3Mac HD                         BCC51669:"/>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11113"/>
            <a:ext cx="9144000" cy="686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2"/>
          <p:cNvSpPr>
            <a:spLocks noGrp="1" noChangeArrowheads="1"/>
          </p:cNvSpPr>
          <p:nvPr>
            <p:ph type="title"/>
          </p:nvPr>
        </p:nvSpPr>
        <p:spPr bwMode="auto">
          <a:xfrm>
            <a:off x="685800" y="762000"/>
            <a:ext cx="54864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endParaRPr lang="en-GB" altLang="en-US" smtClean="0"/>
          </a:p>
        </p:txBody>
      </p:sp>
      <p:sp>
        <p:nvSpPr>
          <p:cNvPr id="1028" name="Rectangle 3"/>
          <p:cNvSpPr>
            <a:spLocks noGrp="1" noChangeArrowheads="1"/>
          </p:cNvSpPr>
          <p:nvPr>
            <p:ph type="body" idx="1"/>
          </p:nvPr>
        </p:nvSpPr>
        <p:spPr bwMode="auto">
          <a:xfrm>
            <a:off x="685800" y="1752600"/>
            <a:ext cx="4267200" cy="434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endParaRPr lang="en-GB" altLang="en-US" smtClean="0"/>
          </a:p>
        </p:txBody>
      </p:sp>
    </p:spTree>
    <p:extLst>
      <p:ext uri="{BB962C8B-B14F-4D97-AF65-F5344CB8AC3E}">
        <p14:creationId xmlns:p14="http://schemas.microsoft.com/office/powerpoint/2010/main" val="4988300"/>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93" r:id="rId12"/>
  </p:sldLayoutIdLst>
  <p:transition/>
  <p:txStyles>
    <p:titleStyle>
      <a:lvl1pPr algn="l" rtl="0" eaLnBrk="1" fontAlgn="base" hangingPunct="1">
        <a:spcBef>
          <a:spcPts val="600"/>
        </a:spcBef>
        <a:spcAft>
          <a:spcPts val="600"/>
        </a:spcAft>
        <a:defRPr sz="2800" b="1">
          <a:solidFill>
            <a:srgbClr val="04378D"/>
          </a:solidFill>
          <a:latin typeface="+mj-lt"/>
          <a:ea typeface="Geneva" pitchFamily="-111" charset="-128"/>
          <a:cs typeface="Geneva"/>
        </a:defRPr>
      </a:lvl1pPr>
      <a:lvl2pPr algn="l" rtl="0" eaLnBrk="1" fontAlgn="base" hangingPunct="1">
        <a:spcBef>
          <a:spcPts val="600"/>
        </a:spcBef>
        <a:spcAft>
          <a:spcPts val="600"/>
        </a:spcAft>
        <a:defRPr sz="2800" b="1">
          <a:solidFill>
            <a:srgbClr val="04378D"/>
          </a:solidFill>
          <a:latin typeface="Trebuchet MS" pitchFamily="34" charset="0"/>
          <a:ea typeface="Geneva" pitchFamily="-111" charset="-128"/>
          <a:cs typeface="Geneva"/>
        </a:defRPr>
      </a:lvl2pPr>
      <a:lvl3pPr algn="l" rtl="0" eaLnBrk="1" fontAlgn="base" hangingPunct="1">
        <a:spcBef>
          <a:spcPts val="600"/>
        </a:spcBef>
        <a:spcAft>
          <a:spcPts val="600"/>
        </a:spcAft>
        <a:defRPr sz="2800" b="1">
          <a:solidFill>
            <a:srgbClr val="04378D"/>
          </a:solidFill>
          <a:latin typeface="Trebuchet MS" pitchFamily="34" charset="0"/>
          <a:ea typeface="Geneva" pitchFamily="-111" charset="-128"/>
          <a:cs typeface="Geneva"/>
        </a:defRPr>
      </a:lvl3pPr>
      <a:lvl4pPr algn="l" rtl="0" eaLnBrk="1" fontAlgn="base" hangingPunct="1">
        <a:spcBef>
          <a:spcPts val="600"/>
        </a:spcBef>
        <a:spcAft>
          <a:spcPts val="600"/>
        </a:spcAft>
        <a:defRPr sz="2800" b="1">
          <a:solidFill>
            <a:srgbClr val="04378D"/>
          </a:solidFill>
          <a:latin typeface="Trebuchet MS" pitchFamily="34" charset="0"/>
          <a:ea typeface="Geneva" pitchFamily="-111" charset="-128"/>
          <a:cs typeface="Geneva"/>
        </a:defRPr>
      </a:lvl4pPr>
      <a:lvl5pPr algn="l" rtl="0" eaLnBrk="1" fontAlgn="base" hangingPunct="1">
        <a:spcBef>
          <a:spcPts val="600"/>
        </a:spcBef>
        <a:spcAft>
          <a:spcPts val="600"/>
        </a:spcAft>
        <a:defRPr sz="2800" b="1">
          <a:solidFill>
            <a:srgbClr val="04378D"/>
          </a:solidFill>
          <a:latin typeface="Trebuchet MS" pitchFamily="34" charset="0"/>
          <a:ea typeface="Geneva" pitchFamily="-111" charset="-128"/>
          <a:cs typeface="Geneva"/>
        </a:defRPr>
      </a:lvl5pPr>
      <a:lvl6pPr marL="457200" algn="l" rtl="0" eaLnBrk="1" fontAlgn="base" hangingPunct="1">
        <a:spcBef>
          <a:spcPts val="600"/>
        </a:spcBef>
        <a:spcAft>
          <a:spcPts val="600"/>
        </a:spcAft>
        <a:defRPr sz="2800" b="1">
          <a:solidFill>
            <a:srgbClr val="04378D"/>
          </a:solidFill>
          <a:latin typeface="Trebuchet MS" pitchFamily="34" charset="0"/>
        </a:defRPr>
      </a:lvl6pPr>
      <a:lvl7pPr marL="914400" algn="l" rtl="0" eaLnBrk="1" fontAlgn="base" hangingPunct="1">
        <a:spcBef>
          <a:spcPts val="600"/>
        </a:spcBef>
        <a:spcAft>
          <a:spcPts val="600"/>
        </a:spcAft>
        <a:defRPr sz="2800" b="1">
          <a:solidFill>
            <a:srgbClr val="04378D"/>
          </a:solidFill>
          <a:latin typeface="Trebuchet MS" pitchFamily="34" charset="0"/>
        </a:defRPr>
      </a:lvl7pPr>
      <a:lvl8pPr marL="1371600" algn="l" rtl="0" eaLnBrk="1" fontAlgn="base" hangingPunct="1">
        <a:spcBef>
          <a:spcPts val="600"/>
        </a:spcBef>
        <a:spcAft>
          <a:spcPts val="600"/>
        </a:spcAft>
        <a:defRPr sz="2800" b="1">
          <a:solidFill>
            <a:srgbClr val="04378D"/>
          </a:solidFill>
          <a:latin typeface="Trebuchet MS" pitchFamily="34" charset="0"/>
        </a:defRPr>
      </a:lvl8pPr>
      <a:lvl9pPr marL="1828800" algn="l" rtl="0" eaLnBrk="1" fontAlgn="base" hangingPunct="1">
        <a:spcBef>
          <a:spcPts val="600"/>
        </a:spcBef>
        <a:spcAft>
          <a:spcPts val="600"/>
        </a:spcAft>
        <a:defRPr sz="2800" b="1">
          <a:solidFill>
            <a:srgbClr val="04378D"/>
          </a:solidFill>
          <a:latin typeface="Trebuchet MS" pitchFamily="34" charset="0"/>
        </a:defRPr>
      </a:lvl9pPr>
    </p:titleStyle>
    <p:bodyStyle>
      <a:lvl1pPr marL="342900" indent="-342900" algn="l" rtl="0" eaLnBrk="1" fontAlgn="base" hangingPunct="1">
        <a:spcBef>
          <a:spcPts val="600"/>
        </a:spcBef>
        <a:spcAft>
          <a:spcPts val="600"/>
        </a:spcAft>
        <a:buSzPct val="115000"/>
        <a:defRPr sz="2200">
          <a:solidFill>
            <a:schemeClr val="tx1"/>
          </a:solidFill>
          <a:latin typeface="+mn-lt"/>
          <a:ea typeface="Geneva" pitchFamily="-111" charset="-128"/>
          <a:cs typeface="Geneva"/>
        </a:defRPr>
      </a:lvl1pPr>
      <a:lvl2pPr marL="190500" indent="266700" algn="l" rtl="0" eaLnBrk="1" fontAlgn="base" hangingPunct="1">
        <a:spcBef>
          <a:spcPct val="60000"/>
        </a:spcBef>
        <a:spcAft>
          <a:spcPts val="300"/>
        </a:spcAft>
        <a:defRPr>
          <a:solidFill>
            <a:srgbClr val="003366"/>
          </a:solidFill>
          <a:latin typeface="+mn-lt"/>
          <a:ea typeface="Geneva" pitchFamily="-111" charset="-128"/>
          <a:cs typeface="Geneva"/>
        </a:defRPr>
      </a:lvl2pPr>
      <a:lvl3pPr marL="574675" indent="-193675" algn="l" rtl="0" eaLnBrk="1" fontAlgn="base" hangingPunct="1">
        <a:spcBef>
          <a:spcPct val="60000"/>
        </a:spcBef>
        <a:spcAft>
          <a:spcPts val="600"/>
        </a:spcAft>
        <a:buChar char="•"/>
        <a:defRPr sz="2000" i="1">
          <a:solidFill>
            <a:srgbClr val="3366FF"/>
          </a:solidFill>
          <a:latin typeface="+mn-lt"/>
          <a:ea typeface="Geneva" pitchFamily="-111" charset="-128"/>
          <a:cs typeface="Geneva"/>
        </a:defRPr>
      </a:lvl3pPr>
      <a:lvl4pPr marL="1812925" indent="-228600" algn="l" rtl="0" eaLnBrk="1" fontAlgn="base" hangingPunct="1">
        <a:spcBef>
          <a:spcPct val="20000"/>
        </a:spcBef>
        <a:spcAft>
          <a:spcPct val="0"/>
        </a:spcAft>
        <a:buChar char="–"/>
        <a:defRPr sz="1200">
          <a:solidFill>
            <a:schemeClr val="tx1"/>
          </a:solidFill>
          <a:latin typeface="Times New Roman" pitchFamily="18" charset="0"/>
          <a:ea typeface="Geneva" pitchFamily="-111" charset="-128"/>
          <a:cs typeface="Geneva"/>
        </a:defRPr>
      </a:lvl4pPr>
      <a:lvl5pPr marL="2232025" indent="-228600" algn="l" rtl="0" eaLnBrk="1" fontAlgn="base" hangingPunct="1">
        <a:spcBef>
          <a:spcPct val="20000"/>
        </a:spcBef>
        <a:spcAft>
          <a:spcPct val="0"/>
        </a:spcAft>
        <a:buChar char="»"/>
        <a:defRPr sz="1400">
          <a:solidFill>
            <a:schemeClr val="tx1"/>
          </a:solidFill>
          <a:latin typeface="Times New Roman" pitchFamily="18" charset="0"/>
          <a:ea typeface="Geneva" pitchFamily="-111" charset="-128"/>
          <a:cs typeface="Geneva"/>
        </a:defRPr>
      </a:lvl5pPr>
      <a:lvl6pPr marL="2689225" indent="-228600" algn="l" rtl="0" eaLnBrk="1" fontAlgn="base" hangingPunct="1">
        <a:spcBef>
          <a:spcPct val="20000"/>
        </a:spcBef>
        <a:spcAft>
          <a:spcPct val="0"/>
        </a:spcAft>
        <a:buChar char="»"/>
        <a:defRPr sz="1400">
          <a:solidFill>
            <a:schemeClr val="tx1"/>
          </a:solidFill>
          <a:latin typeface="Times New Roman" pitchFamily="18" charset="0"/>
          <a:ea typeface="Geneva" pitchFamily="-111" charset="-128"/>
        </a:defRPr>
      </a:lvl6pPr>
      <a:lvl7pPr marL="3146425" indent="-228600" algn="l" rtl="0" eaLnBrk="1" fontAlgn="base" hangingPunct="1">
        <a:spcBef>
          <a:spcPct val="20000"/>
        </a:spcBef>
        <a:spcAft>
          <a:spcPct val="0"/>
        </a:spcAft>
        <a:buChar char="»"/>
        <a:defRPr sz="1400">
          <a:solidFill>
            <a:schemeClr val="tx1"/>
          </a:solidFill>
          <a:latin typeface="Times New Roman" pitchFamily="18" charset="0"/>
          <a:ea typeface="Geneva" pitchFamily="-111" charset="-128"/>
        </a:defRPr>
      </a:lvl7pPr>
      <a:lvl8pPr marL="3603625" indent="-228600" algn="l" rtl="0" eaLnBrk="1" fontAlgn="base" hangingPunct="1">
        <a:spcBef>
          <a:spcPct val="20000"/>
        </a:spcBef>
        <a:spcAft>
          <a:spcPct val="0"/>
        </a:spcAft>
        <a:buChar char="»"/>
        <a:defRPr sz="1400">
          <a:solidFill>
            <a:schemeClr val="tx1"/>
          </a:solidFill>
          <a:latin typeface="Times New Roman" pitchFamily="18" charset="0"/>
          <a:ea typeface="Geneva" pitchFamily="-111" charset="-128"/>
        </a:defRPr>
      </a:lvl8pPr>
      <a:lvl9pPr marL="4060825" indent="-228600" algn="l" rtl="0" eaLnBrk="1" fontAlgn="base" hangingPunct="1">
        <a:spcBef>
          <a:spcPct val="20000"/>
        </a:spcBef>
        <a:spcAft>
          <a:spcPct val="0"/>
        </a:spcAft>
        <a:buChar char="»"/>
        <a:defRPr sz="1400">
          <a:solidFill>
            <a:schemeClr val="tx1"/>
          </a:solidFill>
          <a:latin typeface="Times New Roman" pitchFamily="18" charset="0"/>
          <a:ea typeface="Geneva" pitchFamily="-111"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8" descr="2b.jpg                                                         005110E3Mac HD                         BCC51669:"/>
          <p:cNvPicPr>
            <a:picLocks noChangeAspect="1" noChangeArrowheads="1"/>
          </p:cNvPicPr>
          <p:nvPr/>
        </p:nvPicPr>
        <p:blipFill>
          <a:blip r:embed="rId13"/>
          <a:srcRect/>
          <a:stretch>
            <a:fillRect/>
          </a:stretch>
        </p:blipFill>
        <p:spPr bwMode="auto">
          <a:xfrm>
            <a:off x="0" y="-11113"/>
            <a:ext cx="9144000" cy="6869113"/>
          </a:xfrm>
          <a:prstGeom prst="rect">
            <a:avLst/>
          </a:prstGeom>
          <a:noFill/>
          <a:ln w="9525">
            <a:noFill/>
            <a:miter lim="800000"/>
            <a:headEnd/>
            <a:tailEnd/>
          </a:ln>
        </p:spPr>
      </p:pic>
      <p:sp>
        <p:nvSpPr>
          <p:cNvPr id="1027" name="Rectangle 2"/>
          <p:cNvSpPr>
            <a:spLocks noGrp="1" noChangeArrowheads="1"/>
          </p:cNvSpPr>
          <p:nvPr>
            <p:ph type="title"/>
          </p:nvPr>
        </p:nvSpPr>
        <p:spPr bwMode="auto">
          <a:xfrm>
            <a:off x="685800" y="762000"/>
            <a:ext cx="5486400" cy="8382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endParaRPr lang="en-GB" smtClean="0"/>
          </a:p>
        </p:txBody>
      </p:sp>
      <p:sp>
        <p:nvSpPr>
          <p:cNvPr id="1028" name="Rectangle 3"/>
          <p:cNvSpPr>
            <a:spLocks noGrp="1" noChangeArrowheads="1"/>
          </p:cNvSpPr>
          <p:nvPr>
            <p:ph type="body" idx="1"/>
          </p:nvPr>
        </p:nvSpPr>
        <p:spPr bwMode="auto">
          <a:xfrm>
            <a:off x="685800" y="1752600"/>
            <a:ext cx="4267200" cy="4343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smtClean="0"/>
          </a:p>
        </p:txBody>
      </p:sp>
    </p:spTree>
    <p:extLst>
      <p:ext uri="{BB962C8B-B14F-4D97-AF65-F5344CB8AC3E}">
        <p14:creationId xmlns:p14="http://schemas.microsoft.com/office/powerpoint/2010/main" val="3593646159"/>
      </p:ext>
    </p:extLst>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Lst>
  <p:transition/>
  <p:txStyles>
    <p:titleStyle>
      <a:lvl1pPr algn="l" rtl="0" eaLnBrk="0" fontAlgn="base" hangingPunct="0">
        <a:spcBef>
          <a:spcPts val="600"/>
        </a:spcBef>
        <a:spcAft>
          <a:spcPts val="600"/>
        </a:spcAft>
        <a:defRPr sz="2800" b="1">
          <a:solidFill>
            <a:srgbClr val="04378D"/>
          </a:solidFill>
          <a:latin typeface="+mj-lt"/>
          <a:ea typeface="Geneva" pitchFamily="-111" charset="-128"/>
          <a:cs typeface="Geneva"/>
        </a:defRPr>
      </a:lvl1pPr>
      <a:lvl2pPr algn="l" rtl="0" eaLnBrk="0" fontAlgn="base" hangingPunct="0">
        <a:spcBef>
          <a:spcPts val="600"/>
        </a:spcBef>
        <a:spcAft>
          <a:spcPts val="600"/>
        </a:spcAft>
        <a:defRPr sz="2800" b="1">
          <a:solidFill>
            <a:srgbClr val="04378D"/>
          </a:solidFill>
          <a:latin typeface="Trebuchet MS" pitchFamily="34" charset="0"/>
          <a:ea typeface="Geneva" pitchFamily="-111" charset="-128"/>
          <a:cs typeface="Geneva"/>
        </a:defRPr>
      </a:lvl2pPr>
      <a:lvl3pPr algn="l" rtl="0" eaLnBrk="0" fontAlgn="base" hangingPunct="0">
        <a:spcBef>
          <a:spcPts val="600"/>
        </a:spcBef>
        <a:spcAft>
          <a:spcPts val="600"/>
        </a:spcAft>
        <a:defRPr sz="2800" b="1">
          <a:solidFill>
            <a:srgbClr val="04378D"/>
          </a:solidFill>
          <a:latin typeface="Trebuchet MS" pitchFamily="34" charset="0"/>
          <a:ea typeface="Geneva" pitchFamily="-111" charset="-128"/>
          <a:cs typeface="Geneva"/>
        </a:defRPr>
      </a:lvl3pPr>
      <a:lvl4pPr algn="l" rtl="0" eaLnBrk="0" fontAlgn="base" hangingPunct="0">
        <a:spcBef>
          <a:spcPts val="600"/>
        </a:spcBef>
        <a:spcAft>
          <a:spcPts val="600"/>
        </a:spcAft>
        <a:defRPr sz="2800" b="1">
          <a:solidFill>
            <a:srgbClr val="04378D"/>
          </a:solidFill>
          <a:latin typeface="Trebuchet MS" pitchFamily="34" charset="0"/>
          <a:ea typeface="Geneva" pitchFamily="-111" charset="-128"/>
          <a:cs typeface="Geneva"/>
        </a:defRPr>
      </a:lvl4pPr>
      <a:lvl5pPr algn="l" rtl="0" eaLnBrk="0" fontAlgn="base" hangingPunct="0">
        <a:spcBef>
          <a:spcPts val="600"/>
        </a:spcBef>
        <a:spcAft>
          <a:spcPts val="600"/>
        </a:spcAft>
        <a:defRPr sz="2800" b="1">
          <a:solidFill>
            <a:srgbClr val="04378D"/>
          </a:solidFill>
          <a:latin typeface="Trebuchet MS" pitchFamily="34" charset="0"/>
          <a:ea typeface="Geneva" pitchFamily="-111" charset="-128"/>
          <a:cs typeface="Geneva"/>
        </a:defRPr>
      </a:lvl5pPr>
      <a:lvl6pPr marL="457200" algn="l" rtl="0" eaLnBrk="1" fontAlgn="base" hangingPunct="1">
        <a:spcBef>
          <a:spcPts val="600"/>
        </a:spcBef>
        <a:spcAft>
          <a:spcPts val="600"/>
        </a:spcAft>
        <a:defRPr sz="2800" b="1">
          <a:solidFill>
            <a:srgbClr val="04378D"/>
          </a:solidFill>
          <a:latin typeface="Trebuchet MS" pitchFamily="34" charset="0"/>
        </a:defRPr>
      </a:lvl6pPr>
      <a:lvl7pPr marL="914400" algn="l" rtl="0" eaLnBrk="1" fontAlgn="base" hangingPunct="1">
        <a:spcBef>
          <a:spcPts val="600"/>
        </a:spcBef>
        <a:spcAft>
          <a:spcPts val="600"/>
        </a:spcAft>
        <a:defRPr sz="2800" b="1">
          <a:solidFill>
            <a:srgbClr val="04378D"/>
          </a:solidFill>
          <a:latin typeface="Trebuchet MS" pitchFamily="34" charset="0"/>
        </a:defRPr>
      </a:lvl7pPr>
      <a:lvl8pPr marL="1371600" algn="l" rtl="0" eaLnBrk="1" fontAlgn="base" hangingPunct="1">
        <a:spcBef>
          <a:spcPts val="600"/>
        </a:spcBef>
        <a:spcAft>
          <a:spcPts val="600"/>
        </a:spcAft>
        <a:defRPr sz="2800" b="1">
          <a:solidFill>
            <a:srgbClr val="04378D"/>
          </a:solidFill>
          <a:latin typeface="Trebuchet MS" pitchFamily="34" charset="0"/>
        </a:defRPr>
      </a:lvl8pPr>
      <a:lvl9pPr marL="1828800" algn="l" rtl="0" eaLnBrk="1" fontAlgn="base" hangingPunct="1">
        <a:spcBef>
          <a:spcPts val="600"/>
        </a:spcBef>
        <a:spcAft>
          <a:spcPts val="600"/>
        </a:spcAft>
        <a:defRPr sz="2800" b="1">
          <a:solidFill>
            <a:srgbClr val="04378D"/>
          </a:solidFill>
          <a:latin typeface="Trebuchet MS" pitchFamily="34" charset="0"/>
        </a:defRPr>
      </a:lvl9pPr>
    </p:titleStyle>
    <p:bodyStyle>
      <a:lvl1pPr marL="342900" indent="-342900" algn="l" rtl="0" eaLnBrk="0" fontAlgn="base" hangingPunct="0">
        <a:spcBef>
          <a:spcPts val="600"/>
        </a:spcBef>
        <a:spcAft>
          <a:spcPts val="600"/>
        </a:spcAft>
        <a:buSzPct val="115000"/>
        <a:defRPr sz="2200">
          <a:solidFill>
            <a:schemeClr val="tx1"/>
          </a:solidFill>
          <a:latin typeface="+mn-lt"/>
          <a:ea typeface="Geneva" pitchFamily="-111" charset="-128"/>
          <a:cs typeface="Geneva"/>
        </a:defRPr>
      </a:lvl1pPr>
      <a:lvl2pPr marL="190500" indent="266700" algn="l" rtl="0" eaLnBrk="0" fontAlgn="base" hangingPunct="0">
        <a:spcBef>
          <a:spcPct val="60000"/>
        </a:spcBef>
        <a:spcAft>
          <a:spcPts val="300"/>
        </a:spcAft>
        <a:defRPr>
          <a:solidFill>
            <a:srgbClr val="003366"/>
          </a:solidFill>
          <a:latin typeface="+mn-lt"/>
          <a:ea typeface="Geneva" pitchFamily="-111" charset="-128"/>
          <a:cs typeface="Geneva"/>
        </a:defRPr>
      </a:lvl2pPr>
      <a:lvl3pPr marL="574675" indent="-193675" algn="l" rtl="0" eaLnBrk="0" fontAlgn="base" hangingPunct="0">
        <a:spcBef>
          <a:spcPct val="60000"/>
        </a:spcBef>
        <a:spcAft>
          <a:spcPts val="600"/>
        </a:spcAft>
        <a:buChar char="•"/>
        <a:defRPr sz="2000" i="1">
          <a:solidFill>
            <a:srgbClr val="3366FF"/>
          </a:solidFill>
          <a:latin typeface="+mn-lt"/>
          <a:ea typeface="Geneva" pitchFamily="-111" charset="-128"/>
          <a:cs typeface="Geneva"/>
        </a:defRPr>
      </a:lvl3pPr>
      <a:lvl4pPr marL="1812925" indent="-228600" algn="l" rtl="0" eaLnBrk="0" fontAlgn="base" hangingPunct="0">
        <a:spcBef>
          <a:spcPct val="20000"/>
        </a:spcBef>
        <a:spcAft>
          <a:spcPct val="0"/>
        </a:spcAft>
        <a:buChar char="–"/>
        <a:defRPr sz="1200">
          <a:solidFill>
            <a:schemeClr val="tx1"/>
          </a:solidFill>
          <a:latin typeface="Times New Roman" pitchFamily="18" charset="0"/>
          <a:ea typeface="Geneva" pitchFamily="-111" charset="-128"/>
          <a:cs typeface="Geneva"/>
        </a:defRPr>
      </a:lvl4pPr>
      <a:lvl5pPr marL="2232025" indent="-228600" algn="l" rtl="0" eaLnBrk="0" fontAlgn="base" hangingPunct="0">
        <a:spcBef>
          <a:spcPct val="20000"/>
        </a:spcBef>
        <a:spcAft>
          <a:spcPct val="0"/>
        </a:spcAft>
        <a:buChar char="»"/>
        <a:defRPr sz="1400">
          <a:solidFill>
            <a:schemeClr val="tx1"/>
          </a:solidFill>
          <a:latin typeface="Times New Roman" pitchFamily="18" charset="0"/>
          <a:ea typeface="Geneva" pitchFamily="-111" charset="-128"/>
          <a:cs typeface="Geneva"/>
        </a:defRPr>
      </a:lvl5pPr>
      <a:lvl6pPr marL="2689225" indent="-228600" algn="l" rtl="0" eaLnBrk="1" fontAlgn="base" hangingPunct="1">
        <a:spcBef>
          <a:spcPct val="20000"/>
        </a:spcBef>
        <a:spcAft>
          <a:spcPct val="0"/>
        </a:spcAft>
        <a:buChar char="»"/>
        <a:defRPr sz="1400">
          <a:solidFill>
            <a:schemeClr val="tx1"/>
          </a:solidFill>
          <a:latin typeface="Times New Roman" pitchFamily="18" charset="0"/>
          <a:ea typeface="Geneva" pitchFamily="-111" charset="-128"/>
        </a:defRPr>
      </a:lvl6pPr>
      <a:lvl7pPr marL="3146425" indent="-228600" algn="l" rtl="0" eaLnBrk="1" fontAlgn="base" hangingPunct="1">
        <a:spcBef>
          <a:spcPct val="20000"/>
        </a:spcBef>
        <a:spcAft>
          <a:spcPct val="0"/>
        </a:spcAft>
        <a:buChar char="»"/>
        <a:defRPr sz="1400">
          <a:solidFill>
            <a:schemeClr val="tx1"/>
          </a:solidFill>
          <a:latin typeface="Times New Roman" pitchFamily="18" charset="0"/>
          <a:ea typeface="Geneva" pitchFamily="-111" charset="-128"/>
        </a:defRPr>
      </a:lvl7pPr>
      <a:lvl8pPr marL="3603625" indent="-228600" algn="l" rtl="0" eaLnBrk="1" fontAlgn="base" hangingPunct="1">
        <a:spcBef>
          <a:spcPct val="20000"/>
        </a:spcBef>
        <a:spcAft>
          <a:spcPct val="0"/>
        </a:spcAft>
        <a:buChar char="»"/>
        <a:defRPr sz="1400">
          <a:solidFill>
            <a:schemeClr val="tx1"/>
          </a:solidFill>
          <a:latin typeface="Times New Roman" pitchFamily="18" charset="0"/>
          <a:ea typeface="Geneva" pitchFamily="-111" charset="-128"/>
        </a:defRPr>
      </a:lvl8pPr>
      <a:lvl9pPr marL="4060825" indent="-228600" algn="l" rtl="0" eaLnBrk="1" fontAlgn="base" hangingPunct="1">
        <a:spcBef>
          <a:spcPct val="20000"/>
        </a:spcBef>
        <a:spcAft>
          <a:spcPct val="0"/>
        </a:spcAft>
        <a:buChar char="»"/>
        <a:defRPr sz="1400">
          <a:solidFill>
            <a:schemeClr val="tx1"/>
          </a:solidFill>
          <a:latin typeface="Times New Roman" pitchFamily="18" charset="0"/>
          <a:ea typeface="Geneva" pitchFamily="-111"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098" name="Picture 8" descr="2b.jpg                                                         005110E3Mac HD                         BCC51669:"/>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11111"/>
            <a:ext cx="9144000" cy="686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9" name="Rectangle 2"/>
          <p:cNvSpPr>
            <a:spLocks noGrp="1" noChangeArrowheads="1"/>
          </p:cNvSpPr>
          <p:nvPr>
            <p:ph type="title"/>
          </p:nvPr>
        </p:nvSpPr>
        <p:spPr bwMode="auto">
          <a:xfrm>
            <a:off x="685800" y="762000"/>
            <a:ext cx="54864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endParaRPr lang="en-GB" altLang="en-US" smtClean="0"/>
          </a:p>
        </p:txBody>
      </p:sp>
      <p:sp>
        <p:nvSpPr>
          <p:cNvPr id="4100" name="Rectangle 3"/>
          <p:cNvSpPr>
            <a:spLocks noGrp="1" noChangeArrowheads="1"/>
          </p:cNvSpPr>
          <p:nvPr>
            <p:ph type="body" idx="1"/>
          </p:nvPr>
        </p:nvSpPr>
        <p:spPr bwMode="auto">
          <a:xfrm>
            <a:off x="685800" y="1752600"/>
            <a:ext cx="4267200" cy="434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endParaRPr lang="en-GB" altLang="en-US" smtClean="0"/>
          </a:p>
        </p:txBody>
      </p:sp>
    </p:spTree>
    <p:extLst>
      <p:ext uri="{BB962C8B-B14F-4D97-AF65-F5344CB8AC3E}">
        <p14:creationId xmlns:p14="http://schemas.microsoft.com/office/powerpoint/2010/main" val="1233374794"/>
      </p:ext>
    </p:extLst>
  </p:cSld>
  <p:clrMap bg1="lt1" tx1="dk1" bg2="lt2" tx2="dk2" accent1="accent1" accent2="accent2" accent3="accent3" accent4="accent4" accent5="accent5" accent6="accent6" hlink="hlink" folHlink="folHlink"/>
  <p:sldLayoutIdLst>
    <p:sldLayoutId id="2147483795" r:id="rId1"/>
    <p:sldLayoutId id="2147483796" r:id="rId2"/>
    <p:sldLayoutId id="2147483797" r:id="rId3"/>
    <p:sldLayoutId id="2147483798" r:id="rId4"/>
    <p:sldLayoutId id="2147483799" r:id="rId5"/>
    <p:sldLayoutId id="2147483800" r:id="rId6"/>
    <p:sldLayoutId id="2147483801" r:id="rId7"/>
    <p:sldLayoutId id="2147483802" r:id="rId8"/>
    <p:sldLayoutId id="2147483803" r:id="rId9"/>
    <p:sldLayoutId id="2147483804" r:id="rId10"/>
    <p:sldLayoutId id="2147483805" r:id="rId11"/>
  </p:sldLayoutIdLst>
  <p:transition/>
  <p:txStyles>
    <p:titleStyle>
      <a:lvl1pPr algn="l" rtl="0" eaLnBrk="0" fontAlgn="base" hangingPunct="0">
        <a:spcBef>
          <a:spcPts val="600"/>
        </a:spcBef>
        <a:spcAft>
          <a:spcPts val="600"/>
        </a:spcAft>
        <a:defRPr sz="2800" b="1">
          <a:solidFill>
            <a:srgbClr val="04378D"/>
          </a:solidFill>
          <a:latin typeface="+mj-lt"/>
          <a:ea typeface="Geneva" pitchFamily="-111" charset="-128"/>
          <a:cs typeface="Geneva"/>
        </a:defRPr>
      </a:lvl1pPr>
      <a:lvl2pPr algn="l" rtl="0" eaLnBrk="0" fontAlgn="base" hangingPunct="0">
        <a:spcBef>
          <a:spcPts val="600"/>
        </a:spcBef>
        <a:spcAft>
          <a:spcPts val="600"/>
        </a:spcAft>
        <a:defRPr sz="2800" b="1">
          <a:solidFill>
            <a:srgbClr val="04378D"/>
          </a:solidFill>
          <a:latin typeface="Trebuchet MS" pitchFamily="34" charset="0"/>
          <a:ea typeface="Geneva" pitchFamily="-111" charset="-128"/>
          <a:cs typeface="Geneva"/>
        </a:defRPr>
      </a:lvl2pPr>
      <a:lvl3pPr algn="l" rtl="0" eaLnBrk="0" fontAlgn="base" hangingPunct="0">
        <a:spcBef>
          <a:spcPts val="600"/>
        </a:spcBef>
        <a:spcAft>
          <a:spcPts val="600"/>
        </a:spcAft>
        <a:defRPr sz="2800" b="1">
          <a:solidFill>
            <a:srgbClr val="04378D"/>
          </a:solidFill>
          <a:latin typeface="Trebuchet MS" pitchFamily="34" charset="0"/>
          <a:ea typeface="Geneva" pitchFamily="-111" charset="-128"/>
          <a:cs typeface="Geneva"/>
        </a:defRPr>
      </a:lvl3pPr>
      <a:lvl4pPr algn="l" rtl="0" eaLnBrk="0" fontAlgn="base" hangingPunct="0">
        <a:spcBef>
          <a:spcPts val="600"/>
        </a:spcBef>
        <a:spcAft>
          <a:spcPts val="600"/>
        </a:spcAft>
        <a:defRPr sz="2800" b="1">
          <a:solidFill>
            <a:srgbClr val="04378D"/>
          </a:solidFill>
          <a:latin typeface="Trebuchet MS" pitchFamily="34" charset="0"/>
          <a:ea typeface="Geneva" pitchFamily="-111" charset="-128"/>
          <a:cs typeface="Geneva"/>
        </a:defRPr>
      </a:lvl4pPr>
      <a:lvl5pPr algn="l" rtl="0" eaLnBrk="0" fontAlgn="base" hangingPunct="0">
        <a:spcBef>
          <a:spcPts val="600"/>
        </a:spcBef>
        <a:spcAft>
          <a:spcPts val="600"/>
        </a:spcAft>
        <a:defRPr sz="2800" b="1">
          <a:solidFill>
            <a:srgbClr val="04378D"/>
          </a:solidFill>
          <a:latin typeface="Trebuchet MS" pitchFamily="34" charset="0"/>
          <a:ea typeface="Geneva" pitchFamily="-111" charset="-128"/>
          <a:cs typeface="Geneva"/>
        </a:defRPr>
      </a:lvl5pPr>
      <a:lvl6pPr marL="457200" algn="l" rtl="0" eaLnBrk="1" fontAlgn="base" hangingPunct="1">
        <a:spcBef>
          <a:spcPts val="600"/>
        </a:spcBef>
        <a:spcAft>
          <a:spcPts val="600"/>
        </a:spcAft>
        <a:defRPr sz="2800" b="1">
          <a:solidFill>
            <a:srgbClr val="04378D"/>
          </a:solidFill>
          <a:latin typeface="Trebuchet MS" pitchFamily="34" charset="0"/>
        </a:defRPr>
      </a:lvl6pPr>
      <a:lvl7pPr marL="914400" algn="l" rtl="0" eaLnBrk="1" fontAlgn="base" hangingPunct="1">
        <a:spcBef>
          <a:spcPts val="600"/>
        </a:spcBef>
        <a:spcAft>
          <a:spcPts val="600"/>
        </a:spcAft>
        <a:defRPr sz="2800" b="1">
          <a:solidFill>
            <a:srgbClr val="04378D"/>
          </a:solidFill>
          <a:latin typeface="Trebuchet MS" pitchFamily="34" charset="0"/>
        </a:defRPr>
      </a:lvl7pPr>
      <a:lvl8pPr marL="1371600" algn="l" rtl="0" eaLnBrk="1" fontAlgn="base" hangingPunct="1">
        <a:spcBef>
          <a:spcPts val="600"/>
        </a:spcBef>
        <a:spcAft>
          <a:spcPts val="600"/>
        </a:spcAft>
        <a:defRPr sz="2800" b="1">
          <a:solidFill>
            <a:srgbClr val="04378D"/>
          </a:solidFill>
          <a:latin typeface="Trebuchet MS" pitchFamily="34" charset="0"/>
        </a:defRPr>
      </a:lvl8pPr>
      <a:lvl9pPr marL="1828800" algn="l" rtl="0" eaLnBrk="1" fontAlgn="base" hangingPunct="1">
        <a:spcBef>
          <a:spcPts val="600"/>
        </a:spcBef>
        <a:spcAft>
          <a:spcPts val="600"/>
        </a:spcAft>
        <a:defRPr sz="2800" b="1">
          <a:solidFill>
            <a:srgbClr val="04378D"/>
          </a:solidFill>
          <a:latin typeface="Trebuchet MS" pitchFamily="34" charset="0"/>
        </a:defRPr>
      </a:lvl9pPr>
    </p:titleStyle>
    <p:bodyStyle>
      <a:lvl1pPr marL="342900" indent="-342900" algn="l" rtl="0" eaLnBrk="0" fontAlgn="base" hangingPunct="0">
        <a:spcBef>
          <a:spcPts val="600"/>
        </a:spcBef>
        <a:spcAft>
          <a:spcPts val="600"/>
        </a:spcAft>
        <a:buSzPct val="115000"/>
        <a:defRPr sz="2200">
          <a:solidFill>
            <a:schemeClr val="tx1"/>
          </a:solidFill>
          <a:latin typeface="+mn-lt"/>
          <a:ea typeface="Geneva" pitchFamily="-111" charset="-128"/>
          <a:cs typeface="Geneva"/>
        </a:defRPr>
      </a:lvl1pPr>
      <a:lvl2pPr marL="190500" indent="266700" algn="l" rtl="0" eaLnBrk="0" fontAlgn="base" hangingPunct="0">
        <a:spcBef>
          <a:spcPct val="60000"/>
        </a:spcBef>
        <a:spcAft>
          <a:spcPts val="300"/>
        </a:spcAft>
        <a:defRPr>
          <a:solidFill>
            <a:srgbClr val="003366"/>
          </a:solidFill>
          <a:latin typeface="+mn-lt"/>
          <a:ea typeface="Geneva" pitchFamily="-111" charset="-128"/>
          <a:cs typeface="Geneva"/>
        </a:defRPr>
      </a:lvl2pPr>
      <a:lvl3pPr marL="574675" indent="-193675" algn="l" rtl="0" eaLnBrk="0" fontAlgn="base" hangingPunct="0">
        <a:spcBef>
          <a:spcPct val="60000"/>
        </a:spcBef>
        <a:spcAft>
          <a:spcPts val="600"/>
        </a:spcAft>
        <a:buChar char="•"/>
        <a:defRPr sz="2000" i="1">
          <a:solidFill>
            <a:srgbClr val="3366FF"/>
          </a:solidFill>
          <a:latin typeface="+mn-lt"/>
          <a:ea typeface="Geneva" pitchFamily="-111" charset="-128"/>
          <a:cs typeface="Geneva"/>
        </a:defRPr>
      </a:lvl3pPr>
      <a:lvl4pPr marL="1812925" indent="-228600" algn="l" rtl="0" eaLnBrk="0" fontAlgn="base" hangingPunct="0">
        <a:spcBef>
          <a:spcPct val="20000"/>
        </a:spcBef>
        <a:spcAft>
          <a:spcPct val="0"/>
        </a:spcAft>
        <a:buChar char="–"/>
        <a:defRPr sz="1200">
          <a:solidFill>
            <a:schemeClr val="tx1"/>
          </a:solidFill>
          <a:latin typeface="Times New Roman" pitchFamily="18" charset="0"/>
          <a:ea typeface="Geneva" pitchFamily="-111" charset="-128"/>
          <a:cs typeface="Geneva"/>
        </a:defRPr>
      </a:lvl4pPr>
      <a:lvl5pPr marL="2232025" indent="-228600" algn="l" rtl="0" eaLnBrk="0" fontAlgn="base" hangingPunct="0">
        <a:spcBef>
          <a:spcPct val="20000"/>
        </a:spcBef>
        <a:spcAft>
          <a:spcPct val="0"/>
        </a:spcAft>
        <a:buChar char="»"/>
        <a:defRPr sz="1400">
          <a:solidFill>
            <a:schemeClr val="tx1"/>
          </a:solidFill>
          <a:latin typeface="Times New Roman" pitchFamily="18" charset="0"/>
          <a:ea typeface="Geneva" pitchFamily="-111" charset="-128"/>
          <a:cs typeface="Geneva"/>
        </a:defRPr>
      </a:lvl5pPr>
      <a:lvl6pPr marL="2689225" indent="-228600" algn="l" rtl="0" eaLnBrk="1" fontAlgn="base" hangingPunct="1">
        <a:spcBef>
          <a:spcPct val="20000"/>
        </a:spcBef>
        <a:spcAft>
          <a:spcPct val="0"/>
        </a:spcAft>
        <a:buChar char="»"/>
        <a:defRPr sz="1400">
          <a:solidFill>
            <a:schemeClr val="tx1"/>
          </a:solidFill>
          <a:latin typeface="Times New Roman" pitchFamily="18" charset="0"/>
          <a:ea typeface="Geneva" pitchFamily="-111" charset="-128"/>
        </a:defRPr>
      </a:lvl6pPr>
      <a:lvl7pPr marL="3146425" indent="-228600" algn="l" rtl="0" eaLnBrk="1" fontAlgn="base" hangingPunct="1">
        <a:spcBef>
          <a:spcPct val="20000"/>
        </a:spcBef>
        <a:spcAft>
          <a:spcPct val="0"/>
        </a:spcAft>
        <a:buChar char="»"/>
        <a:defRPr sz="1400">
          <a:solidFill>
            <a:schemeClr val="tx1"/>
          </a:solidFill>
          <a:latin typeface="Times New Roman" pitchFamily="18" charset="0"/>
          <a:ea typeface="Geneva" pitchFamily="-111" charset="-128"/>
        </a:defRPr>
      </a:lvl7pPr>
      <a:lvl8pPr marL="3603625" indent="-228600" algn="l" rtl="0" eaLnBrk="1" fontAlgn="base" hangingPunct="1">
        <a:spcBef>
          <a:spcPct val="20000"/>
        </a:spcBef>
        <a:spcAft>
          <a:spcPct val="0"/>
        </a:spcAft>
        <a:buChar char="»"/>
        <a:defRPr sz="1400">
          <a:solidFill>
            <a:schemeClr val="tx1"/>
          </a:solidFill>
          <a:latin typeface="Times New Roman" pitchFamily="18" charset="0"/>
          <a:ea typeface="Geneva" pitchFamily="-111" charset="-128"/>
        </a:defRPr>
      </a:lvl8pPr>
      <a:lvl9pPr marL="4060825" indent="-228600" algn="l" rtl="0" eaLnBrk="1" fontAlgn="base" hangingPunct="1">
        <a:spcBef>
          <a:spcPct val="20000"/>
        </a:spcBef>
        <a:spcAft>
          <a:spcPct val="0"/>
        </a:spcAft>
        <a:buChar char="»"/>
        <a:defRPr sz="1400">
          <a:solidFill>
            <a:schemeClr val="tx1"/>
          </a:solidFill>
          <a:latin typeface="Times New Roman" pitchFamily="18" charset="0"/>
          <a:ea typeface="Geneva" pitchFamily="-111"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098" name="Picture 8" descr="2b.jpg                                                         005110E3Mac HD                         BCC51669:"/>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11113"/>
            <a:ext cx="9144000" cy="686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9" name="Rectangle 2"/>
          <p:cNvSpPr>
            <a:spLocks noGrp="1" noChangeArrowheads="1"/>
          </p:cNvSpPr>
          <p:nvPr>
            <p:ph type="title"/>
          </p:nvPr>
        </p:nvSpPr>
        <p:spPr bwMode="auto">
          <a:xfrm>
            <a:off x="685800" y="762000"/>
            <a:ext cx="54864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endParaRPr lang="en-GB" altLang="en-US" smtClean="0"/>
          </a:p>
        </p:txBody>
      </p:sp>
      <p:sp>
        <p:nvSpPr>
          <p:cNvPr id="4100" name="Rectangle 3"/>
          <p:cNvSpPr>
            <a:spLocks noGrp="1" noChangeArrowheads="1"/>
          </p:cNvSpPr>
          <p:nvPr>
            <p:ph type="body" idx="1"/>
          </p:nvPr>
        </p:nvSpPr>
        <p:spPr bwMode="auto">
          <a:xfrm>
            <a:off x="685800" y="1752600"/>
            <a:ext cx="4267200" cy="434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endParaRPr lang="en-GB" altLang="en-US" smtClean="0"/>
          </a:p>
        </p:txBody>
      </p:sp>
    </p:spTree>
    <p:extLst>
      <p:ext uri="{BB962C8B-B14F-4D97-AF65-F5344CB8AC3E}">
        <p14:creationId xmlns:p14="http://schemas.microsoft.com/office/powerpoint/2010/main" val="3254336975"/>
      </p:ext>
    </p:extLst>
  </p:cSld>
  <p:clrMap bg1="lt1" tx1="dk1" bg2="lt2" tx2="dk2" accent1="accent1" accent2="accent2" accent3="accent3" accent4="accent4" accent5="accent5" accent6="accent6" hlink="hlink" folHlink="folHlink"/>
  <p:sldLayoutIdLst>
    <p:sldLayoutId id="2147483819" r:id="rId1"/>
    <p:sldLayoutId id="2147483820" r:id="rId2"/>
    <p:sldLayoutId id="2147483821" r:id="rId3"/>
    <p:sldLayoutId id="2147483822" r:id="rId4"/>
    <p:sldLayoutId id="2147483823" r:id="rId5"/>
    <p:sldLayoutId id="2147483824" r:id="rId6"/>
    <p:sldLayoutId id="2147483825" r:id="rId7"/>
    <p:sldLayoutId id="2147483826" r:id="rId8"/>
    <p:sldLayoutId id="2147483827" r:id="rId9"/>
    <p:sldLayoutId id="2147483828" r:id="rId10"/>
    <p:sldLayoutId id="2147483829" r:id="rId11"/>
    <p:sldLayoutId id="2147483830" r:id="rId12"/>
  </p:sldLayoutIdLst>
  <p:transition/>
  <p:txStyles>
    <p:titleStyle>
      <a:lvl1pPr algn="l" rtl="0" eaLnBrk="0" fontAlgn="base" hangingPunct="0">
        <a:spcBef>
          <a:spcPts val="600"/>
        </a:spcBef>
        <a:spcAft>
          <a:spcPts val="600"/>
        </a:spcAft>
        <a:defRPr sz="2800" b="1">
          <a:solidFill>
            <a:srgbClr val="04378D"/>
          </a:solidFill>
          <a:latin typeface="+mj-lt"/>
          <a:ea typeface="Geneva" pitchFamily="-111" charset="-128"/>
          <a:cs typeface="Geneva"/>
        </a:defRPr>
      </a:lvl1pPr>
      <a:lvl2pPr algn="l" rtl="0" eaLnBrk="0" fontAlgn="base" hangingPunct="0">
        <a:spcBef>
          <a:spcPts val="600"/>
        </a:spcBef>
        <a:spcAft>
          <a:spcPts val="600"/>
        </a:spcAft>
        <a:defRPr sz="2800" b="1">
          <a:solidFill>
            <a:srgbClr val="04378D"/>
          </a:solidFill>
          <a:latin typeface="Trebuchet MS" pitchFamily="34" charset="0"/>
          <a:ea typeface="Geneva" pitchFamily="-111" charset="-128"/>
          <a:cs typeface="Geneva"/>
        </a:defRPr>
      </a:lvl2pPr>
      <a:lvl3pPr algn="l" rtl="0" eaLnBrk="0" fontAlgn="base" hangingPunct="0">
        <a:spcBef>
          <a:spcPts val="600"/>
        </a:spcBef>
        <a:spcAft>
          <a:spcPts val="600"/>
        </a:spcAft>
        <a:defRPr sz="2800" b="1">
          <a:solidFill>
            <a:srgbClr val="04378D"/>
          </a:solidFill>
          <a:latin typeface="Trebuchet MS" pitchFamily="34" charset="0"/>
          <a:ea typeface="Geneva" pitchFamily="-111" charset="-128"/>
          <a:cs typeface="Geneva"/>
        </a:defRPr>
      </a:lvl3pPr>
      <a:lvl4pPr algn="l" rtl="0" eaLnBrk="0" fontAlgn="base" hangingPunct="0">
        <a:spcBef>
          <a:spcPts val="600"/>
        </a:spcBef>
        <a:spcAft>
          <a:spcPts val="600"/>
        </a:spcAft>
        <a:defRPr sz="2800" b="1">
          <a:solidFill>
            <a:srgbClr val="04378D"/>
          </a:solidFill>
          <a:latin typeface="Trebuchet MS" pitchFamily="34" charset="0"/>
          <a:ea typeface="Geneva" pitchFamily="-111" charset="-128"/>
          <a:cs typeface="Geneva"/>
        </a:defRPr>
      </a:lvl4pPr>
      <a:lvl5pPr algn="l" rtl="0" eaLnBrk="0" fontAlgn="base" hangingPunct="0">
        <a:spcBef>
          <a:spcPts val="600"/>
        </a:spcBef>
        <a:spcAft>
          <a:spcPts val="600"/>
        </a:spcAft>
        <a:defRPr sz="2800" b="1">
          <a:solidFill>
            <a:srgbClr val="04378D"/>
          </a:solidFill>
          <a:latin typeface="Trebuchet MS" pitchFamily="34" charset="0"/>
          <a:ea typeface="Geneva" pitchFamily="-111" charset="-128"/>
          <a:cs typeface="Geneva"/>
        </a:defRPr>
      </a:lvl5pPr>
      <a:lvl6pPr marL="457200" algn="l" rtl="0" eaLnBrk="1" fontAlgn="base" hangingPunct="1">
        <a:spcBef>
          <a:spcPts val="600"/>
        </a:spcBef>
        <a:spcAft>
          <a:spcPts val="600"/>
        </a:spcAft>
        <a:defRPr sz="2800" b="1">
          <a:solidFill>
            <a:srgbClr val="04378D"/>
          </a:solidFill>
          <a:latin typeface="Trebuchet MS" pitchFamily="34" charset="0"/>
        </a:defRPr>
      </a:lvl6pPr>
      <a:lvl7pPr marL="914400" algn="l" rtl="0" eaLnBrk="1" fontAlgn="base" hangingPunct="1">
        <a:spcBef>
          <a:spcPts val="600"/>
        </a:spcBef>
        <a:spcAft>
          <a:spcPts val="600"/>
        </a:spcAft>
        <a:defRPr sz="2800" b="1">
          <a:solidFill>
            <a:srgbClr val="04378D"/>
          </a:solidFill>
          <a:latin typeface="Trebuchet MS" pitchFamily="34" charset="0"/>
        </a:defRPr>
      </a:lvl7pPr>
      <a:lvl8pPr marL="1371600" algn="l" rtl="0" eaLnBrk="1" fontAlgn="base" hangingPunct="1">
        <a:spcBef>
          <a:spcPts val="600"/>
        </a:spcBef>
        <a:spcAft>
          <a:spcPts val="600"/>
        </a:spcAft>
        <a:defRPr sz="2800" b="1">
          <a:solidFill>
            <a:srgbClr val="04378D"/>
          </a:solidFill>
          <a:latin typeface="Trebuchet MS" pitchFamily="34" charset="0"/>
        </a:defRPr>
      </a:lvl8pPr>
      <a:lvl9pPr marL="1828800" algn="l" rtl="0" eaLnBrk="1" fontAlgn="base" hangingPunct="1">
        <a:spcBef>
          <a:spcPts val="600"/>
        </a:spcBef>
        <a:spcAft>
          <a:spcPts val="600"/>
        </a:spcAft>
        <a:defRPr sz="2800" b="1">
          <a:solidFill>
            <a:srgbClr val="04378D"/>
          </a:solidFill>
          <a:latin typeface="Trebuchet MS" pitchFamily="34" charset="0"/>
        </a:defRPr>
      </a:lvl9pPr>
    </p:titleStyle>
    <p:bodyStyle>
      <a:lvl1pPr marL="342900" indent="-342900" algn="l" rtl="0" eaLnBrk="0" fontAlgn="base" hangingPunct="0">
        <a:spcBef>
          <a:spcPts val="600"/>
        </a:spcBef>
        <a:spcAft>
          <a:spcPts val="600"/>
        </a:spcAft>
        <a:buSzPct val="115000"/>
        <a:defRPr sz="2200">
          <a:solidFill>
            <a:schemeClr val="tx1"/>
          </a:solidFill>
          <a:latin typeface="+mn-lt"/>
          <a:ea typeface="Geneva" pitchFamily="-111" charset="-128"/>
          <a:cs typeface="Geneva"/>
        </a:defRPr>
      </a:lvl1pPr>
      <a:lvl2pPr marL="190500" indent="266700" algn="l" rtl="0" eaLnBrk="0" fontAlgn="base" hangingPunct="0">
        <a:spcBef>
          <a:spcPct val="60000"/>
        </a:spcBef>
        <a:spcAft>
          <a:spcPts val="300"/>
        </a:spcAft>
        <a:defRPr>
          <a:solidFill>
            <a:srgbClr val="003366"/>
          </a:solidFill>
          <a:latin typeface="+mn-lt"/>
          <a:ea typeface="Geneva" pitchFamily="-111" charset="-128"/>
          <a:cs typeface="Geneva"/>
        </a:defRPr>
      </a:lvl2pPr>
      <a:lvl3pPr marL="574675" indent="-193675" algn="l" rtl="0" eaLnBrk="0" fontAlgn="base" hangingPunct="0">
        <a:spcBef>
          <a:spcPct val="60000"/>
        </a:spcBef>
        <a:spcAft>
          <a:spcPts val="600"/>
        </a:spcAft>
        <a:buChar char="•"/>
        <a:defRPr sz="2000" i="1">
          <a:solidFill>
            <a:srgbClr val="3366FF"/>
          </a:solidFill>
          <a:latin typeface="+mn-lt"/>
          <a:ea typeface="Geneva" pitchFamily="-111" charset="-128"/>
          <a:cs typeface="Geneva"/>
        </a:defRPr>
      </a:lvl3pPr>
      <a:lvl4pPr marL="1812925" indent="-228600" algn="l" rtl="0" eaLnBrk="0" fontAlgn="base" hangingPunct="0">
        <a:spcBef>
          <a:spcPct val="20000"/>
        </a:spcBef>
        <a:spcAft>
          <a:spcPct val="0"/>
        </a:spcAft>
        <a:buChar char="–"/>
        <a:defRPr sz="1200">
          <a:solidFill>
            <a:schemeClr val="tx1"/>
          </a:solidFill>
          <a:latin typeface="Times New Roman" pitchFamily="18" charset="0"/>
          <a:ea typeface="Geneva" pitchFamily="-111" charset="-128"/>
          <a:cs typeface="Geneva"/>
        </a:defRPr>
      </a:lvl4pPr>
      <a:lvl5pPr marL="2232025" indent="-228600" algn="l" rtl="0" eaLnBrk="0" fontAlgn="base" hangingPunct="0">
        <a:spcBef>
          <a:spcPct val="20000"/>
        </a:spcBef>
        <a:spcAft>
          <a:spcPct val="0"/>
        </a:spcAft>
        <a:buChar char="»"/>
        <a:defRPr sz="1400">
          <a:solidFill>
            <a:schemeClr val="tx1"/>
          </a:solidFill>
          <a:latin typeface="Times New Roman" pitchFamily="18" charset="0"/>
          <a:ea typeface="Geneva" pitchFamily="-111" charset="-128"/>
          <a:cs typeface="Geneva"/>
        </a:defRPr>
      </a:lvl5pPr>
      <a:lvl6pPr marL="2689225" indent="-228600" algn="l" rtl="0" eaLnBrk="1" fontAlgn="base" hangingPunct="1">
        <a:spcBef>
          <a:spcPct val="20000"/>
        </a:spcBef>
        <a:spcAft>
          <a:spcPct val="0"/>
        </a:spcAft>
        <a:buChar char="»"/>
        <a:defRPr sz="1400">
          <a:solidFill>
            <a:schemeClr val="tx1"/>
          </a:solidFill>
          <a:latin typeface="Times New Roman" pitchFamily="18" charset="0"/>
          <a:ea typeface="Geneva" pitchFamily="-111" charset="-128"/>
        </a:defRPr>
      </a:lvl6pPr>
      <a:lvl7pPr marL="3146425" indent="-228600" algn="l" rtl="0" eaLnBrk="1" fontAlgn="base" hangingPunct="1">
        <a:spcBef>
          <a:spcPct val="20000"/>
        </a:spcBef>
        <a:spcAft>
          <a:spcPct val="0"/>
        </a:spcAft>
        <a:buChar char="»"/>
        <a:defRPr sz="1400">
          <a:solidFill>
            <a:schemeClr val="tx1"/>
          </a:solidFill>
          <a:latin typeface="Times New Roman" pitchFamily="18" charset="0"/>
          <a:ea typeface="Geneva" pitchFamily="-111" charset="-128"/>
        </a:defRPr>
      </a:lvl7pPr>
      <a:lvl8pPr marL="3603625" indent="-228600" algn="l" rtl="0" eaLnBrk="1" fontAlgn="base" hangingPunct="1">
        <a:spcBef>
          <a:spcPct val="20000"/>
        </a:spcBef>
        <a:spcAft>
          <a:spcPct val="0"/>
        </a:spcAft>
        <a:buChar char="»"/>
        <a:defRPr sz="1400">
          <a:solidFill>
            <a:schemeClr val="tx1"/>
          </a:solidFill>
          <a:latin typeface="Times New Roman" pitchFamily="18" charset="0"/>
          <a:ea typeface="Geneva" pitchFamily="-111" charset="-128"/>
        </a:defRPr>
      </a:lvl8pPr>
      <a:lvl9pPr marL="4060825" indent="-228600" algn="l" rtl="0" eaLnBrk="1" fontAlgn="base" hangingPunct="1">
        <a:spcBef>
          <a:spcPct val="20000"/>
        </a:spcBef>
        <a:spcAft>
          <a:spcPct val="0"/>
        </a:spcAft>
        <a:buChar char="»"/>
        <a:defRPr sz="1400">
          <a:solidFill>
            <a:schemeClr val="tx1"/>
          </a:solidFill>
          <a:latin typeface="Times New Roman" pitchFamily="18" charset="0"/>
          <a:ea typeface="Geneva" pitchFamily="-111"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0" name="Picture 8" descr="2b.jpg                                                         005110E3Mac HD                         BCC51669:"/>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11113"/>
            <a:ext cx="9144000" cy="686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1" name="Rectangle 2"/>
          <p:cNvSpPr>
            <a:spLocks noGrp="1" noChangeArrowheads="1"/>
          </p:cNvSpPr>
          <p:nvPr>
            <p:ph type="title"/>
          </p:nvPr>
        </p:nvSpPr>
        <p:spPr bwMode="auto">
          <a:xfrm>
            <a:off x="685800" y="762000"/>
            <a:ext cx="54864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endParaRPr lang="en-GB" altLang="en-US" smtClean="0"/>
          </a:p>
        </p:txBody>
      </p:sp>
      <p:sp>
        <p:nvSpPr>
          <p:cNvPr id="2052" name="Rectangle 3"/>
          <p:cNvSpPr>
            <a:spLocks noGrp="1" noChangeArrowheads="1"/>
          </p:cNvSpPr>
          <p:nvPr>
            <p:ph type="body" idx="1"/>
          </p:nvPr>
        </p:nvSpPr>
        <p:spPr bwMode="auto">
          <a:xfrm>
            <a:off x="685800" y="1752600"/>
            <a:ext cx="4267200" cy="434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endParaRPr lang="en-GB" altLang="en-US" smtClean="0"/>
          </a:p>
        </p:txBody>
      </p:sp>
    </p:spTree>
    <p:extLst>
      <p:ext uri="{BB962C8B-B14F-4D97-AF65-F5344CB8AC3E}">
        <p14:creationId xmlns:p14="http://schemas.microsoft.com/office/powerpoint/2010/main" val="456582624"/>
      </p:ext>
    </p:extLst>
  </p:cSld>
  <p:clrMap bg1="lt1" tx1="dk1" bg2="lt2" tx2="dk2" accent1="accent1" accent2="accent2" accent3="accent3" accent4="accent4" accent5="accent5" accent6="accent6" hlink="hlink" folHlink="folHlink"/>
  <p:sldLayoutIdLst>
    <p:sldLayoutId id="2147483832" r:id="rId1"/>
    <p:sldLayoutId id="2147483833" r:id="rId2"/>
    <p:sldLayoutId id="2147483834" r:id="rId3"/>
    <p:sldLayoutId id="2147483835" r:id="rId4"/>
    <p:sldLayoutId id="2147483836" r:id="rId5"/>
    <p:sldLayoutId id="2147483837" r:id="rId6"/>
    <p:sldLayoutId id="2147483838" r:id="rId7"/>
    <p:sldLayoutId id="2147483839" r:id="rId8"/>
    <p:sldLayoutId id="2147483840" r:id="rId9"/>
    <p:sldLayoutId id="2147483841" r:id="rId10"/>
    <p:sldLayoutId id="2147483842" r:id="rId11"/>
  </p:sldLayoutIdLst>
  <p:transition/>
  <p:txStyles>
    <p:titleStyle>
      <a:lvl1pPr algn="l" rtl="0" eaLnBrk="0" fontAlgn="base" hangingPunct="0">
        <a:spcBef>
          <a:spcPts val="600"/>
        </a:spcBef>
        <a:spcAft>
          <a:spcPts val="600"/>
        </a:spcAft>
        <a:defRPr sz="2800" b="1">
          <a:solidFill>
            <a:srgbClr val="04378D"/>
          </a:solidFill>
          <a:latin typeface="+mj-lt"/>
          <a:ea typeface="Geneva" pitchFamily="-111" charset="-128"/>
          <a:cs typeface="Geneva"/>
        </a:defRPr>
      </a:lvl1pPr>
      <a:lvl2pPr algn="l" rtl="0" eaLnBrk="0" fontAlgn="base" hangingPunct="0">
        <a:spcBef>
          <a:spcPts val="600"/>
        </a:spcBef>
        <a:spcAft>
          <a:spcPts val="600"/>
        </a:spcAft>
        <a:defRPr sz="2800" b="1">
          <a:solidFill>
            <a:srgbClr val="04378D"/>
          </a:solidFill>
          <a:latin typeface="Trebuchet MS" pitchFamily="34" charset="0"/>
          <a:ea typeface="Geneva" pitchFamily="-111" charset="-128"/>
          <a:cs typeface="Geneva"/>
        </a:defRPr>
      </a:lvl2pPr>
      <a:lvl3pPr algn="l" rtl="0" eaLnBrk="0" fontAlgn="base" hangingPunct="0">
        <a:spcBef>
          <a:spcPts val="600"/>
        </a:spcBef>
        <a:spcAft>
          <a:spcPts val="600"/>
        </a:spcAft>
        <a:defRPr sz="2800" b="1">
          <a:solidFill>
            <a:srgbClr val="04378D"/>
          </a:solidFill>
          <a:latin typeface="Trebuchet MS" pitchFamily="34" charset="0"/>
          <a:ea typeface="Geneva" pitchFamily="-111" charset="-128"/>
          <a:cs typeface="Geneva"/>
        </a:defRPr>
      </a:lvl3pPr>
      <a:lvl4pPr algn="l" rtl="0" eaLnBrk="0" fontAlgn="base" hangingPunct="0">
        <a:spcBef>
          <a:spcPts val="600"/>
        </a:spcBef>
        <a:spcAft>
          <a:spcPts val="600"/>
        </a:spcAft>
        <a:defRPr sz="2800" b="1">
          <a:solidFill>
            <a:srgbClr val="04378D"/>
          </a:solidFill>
          <a:latin typeface="Trebuchet MS" pitchFamily="34" charset="0"/>
          <a:ea typeface="Geneva" pitchFamily="-111" charset="-128"/>
          <a:cs typeface="Geneva"/>
        </a:defRPr>
      </a:lvl4pPr>
      <a:lvl5pPr algn="l" rtl="0" eaLnBrk="0" fontAlgn="base" hangingPunct="0">
        <a:spcBef>
          <a:spcPts val="600"/>
        </a:spcBef>
        <a:spcAft>
          <a:spcPts val="600"/>
        </a:spcAft>
        <a:defRPr sz="2800" b="1">
          <a:solidFill>
            <a:srgbClr val="04378D"/>
          </a:solidFill>
          <a:latin typeface="Trebuchet MS" pitchFamily="34" charset="0"/>
          <a:ea typeface="Geneva" pitchFamily="-111" charset="-128"/>
          <a:cs typeface="Geneva"/>
        </a:defRPr>
      </a:lvl5pPr>
      <a:lvl6pPr marL="457200" algn="l" rtl="0" eaLnBrk="1" fontAlgn="base" hangingPunct="1">
        <a:spcBef>
          <a:spcPts val="600"/>
        </a:spcBef>
        <a:spcAft>
          <a:spcPts val="600"/>
        </a:spcAft>
        <a:defRPr sz="2800" b="1">
          <a:solidFill>
            <a:srgbClr val="04378D"/>
          </a:solidFill>
          <a:latin typeface="Trebuchet MS" pitchFamily="34" charset="0"/>
        </a:defRPr>
      </a:lvl6pPr>
      <a:lvl7pPr marL="914400" algn="l" rtl="0" eaLnBrk="1" fontAlgn="base" hangingPunct="1">
        <a:spcBef>
          <a:spcPts val="600"/>
        </a:spcBef>
        <a:spcAft>
          <a:spcPts val="600"/>
        </a:spcAft>
        <a:defRPr sz="2800" b="1">
          <a:solidFill>
            <a:srgbClr val="04378D"/>
          </a:solidFill>
          <a:latin typeface="Trebuchet MS" pitchFamily="34" charset="0"/>
        </a:defRPr>
      </a:lvl7pPr>
      <a:lvl8pPr marL="1371600" algn="l" rtl="0" eaLnBrk="1" fontAlgn="base" hangingPunct="1">
        <a:spcBef>
          <a:spcPts val="600"/>
        </a:spcBef>
        <a:spcAft>
          <a:spcPts val="600"/>
        </a:spcAft>
        <a:defRPr sz="2800" b="1">
          <a:solidFill>
            <a:srgbClr val="04378D"/>
          </a:solidFill>
          <a:latin typeface="Trebuchet MS" pitchFamily="34" charset="0"/>
        </a:defRPr>
      </a:lvl8pPr>
      <a:lvl9pPr marL="1828800" algn="l" rtl="0" eaLnBrk="1" fontAlgn="base" hangingPunct="1">
        <a:spcBef>
          <a:spcPts val="600"/>
        </a:spcBef>
        <a:spcAft>
          <a:spcPts val="600"/>
        </a:spcAft>
        <a:defRPr sz="2800" b="1">
          <a:solidFill>
            <a:srgbClr val="04378D"/>
          </a:solidFill>
          <a:latin typeface="Trebuchet MS" pitchFamily="34" charset="0"/>
        </a:defRPr>
      </a:lvl9pPr>
    </p:titleStyle>
    <p:bodyStyle>
      <a:lvl1pPr marL="342900" indent="-342900" algn="l" rtl="0" eaLnBrk="0" fontAlgn="base" hangingPunct="0">
        <a:spcBef>
          <a:spcPts val="600"/>
        </a:spcBef>
        <a:spcAft>
          <a:spcPts val="600"/>
        </a:spcAft>
        <a:buSzPct val="115000"/>
        <a:defRPr sz="2200">
          <a:solidFill>
            <a:schemeClr val="tx1"/>
          </a:solidFill>
          <a:latin typeface="+mn-lt"/>
          <a:ea typeface="Geneva" pitchFamily="-111" charset="-128"/>
          <a:cs typeface="Geneva"/>
        </a:defRPr>
      </a:lvl1pPr>
      <a:lvl2pPr marL="190500" indent="266700" algn="l" rtl="0" eaLnBrk="0" fontAlgn="base" hangingPunct="0">
        <a:spcBef>
          <a:spcPct val="60000"/>
        </a:spcBef>
        <a:spcAft>
          <a:spcPts val="300"/>
        </a:spcAft>
        <a:defRPr>
          <a:solidFill>
            <a:srgbClr val="003366"/>
          </a:solidFill>
          <a:latin typeface="+mn-lt"/>
          <a:ea typeface="Geneva" pitchFamily="-111" charset="-128"/>
          <a:cs typeface="Geneva"/>
        </a:defRPr>
      </a:lvl2pPr>
      <a:lvl3pPr marL="574675" indent="-193675" algn="l" rtl="0" eaLnBrk="0" fontAlgn="base" hangingPunct="0">
        <a:spcBef>
          <a:spcPct val="60000"/>
        </a:spcBef>
        <a:spcAft>
          <a:spcPts val="600"/>
        </a:spcAft>
        <a:buChar char="•"/>
        <a:defRPr sz="2000" i="1">
          <a:solidFill>
            <a:srgbClr val="3366FF"/>
          </a:solidFill>
          <a:latin typeface="+mn-lt"/>
          <a:ea typeface="Geneva" pitchFamily="-111" charset="-128"/>
          <a:cs typeface="Geneva"/>
        </a:defRPr>
      </a:lvl3pPr>
      <a:lvl4pPr marL="1812925" indent="-228600" algn="l" rtl="0" eaLnBrk="0" fontAlgn="base" hangingPunct="0">
        <a:spcBef>
          <a:spcPct val="20000"/>
        </a:spcBef>
        <a:spcAft>
          <a:spcPct val="0"/>
        </a:spcAft>
        <a:buChar char="–"/>
        <a:defRPr sz="1200">
          <a:solidFill>
            <a:schemeClr val="tx1"/>
          </a:solidFill>
          <a:latin typeface="Times New Roman" pitchFamily="18" charset="0"/>
          <a:ea typeface="Geneva" pitchFamily="-111" charset="-128"/>
          <a:cs typeface="Geneva"/>
        </a:defRPr>
      </a:lvl4pPr>
      <a:lvl5pPr marL="2232025" indent="-228600" algn="l" rtl="0" eaLnBrk="0" fontAlgn="base" hangingPunct="0">
        <a:spcBef>
          <a:spcPct val="20000"/>
        </a:spcBef>
        <a:spcAft>
          <a:spcPct val="0"/>
        </a:spcAft>
        <a:buChar char="»"/>
        <a:defRPr sz="1400">
          <a:solidFill>
            <a:schemeClr val="tx1"/>
          </a:solidFill>
          <a:latin typeface="Times New Roman" pitchFamily="18" charset="0"/>
          <a:ea typeface="Geneva" pitchFamily="-111" charset="-128"/>
          <a:cs typeface="Geneva"/>
        </a:defRPr>
      </a:lvl5pPr>
      <a:lvl6pPr marL="2689225" indent="-228600" algn="l" rtl="0" eaLnBrk="1" fontAlgn="base" hangingPunct="1">
        <a:spcBef>
          <a:spcPct val="20000"/>
        </a:spcBef>
        <a:spcAft>
          <a:spcPct val="0"/>
        </a:spcAft>
        <a:buChar char="»"/>
        <a:defRPr sz="1400">
          <a:solidFill>
            <a:schemeClr val="tx1"/>
          </a:solidFill>
          <a:latin typeface="Times New Roman" pitchFamily="18" charset="0"/>
          <a:ea typeface="Geneva" pitchFamily="-111" charset="-128"/>
        </a:defRPr>
      </a:lvl6pPr>
      <a:lvl7pPr marL="3146425" indent="-228600" algn="l" rtl="0" eaLnBrk="1" fontAlgn="base" hangingPunct="1">
        <a:spcBef>
          <a:spcPct val="20000"/>
        </a:spcBef>
        <a:spcAft>
          <a:spcPct val="0"/>
        </a:spcAft>
        <a:buChar char="»"/>
        <a:defRPr sz="1400">
          <a:solidFill>
            <a:schemeClr val="tx1"/>
          </a:solidFill>
          <a:latin typeface="Times New Roman" pitchFamily="18" charset="0"/>
          <a:ea typeface="Geneva" pitchFamily="-111" charset="-128"/>
        </a:defRPr>
      </a:lvl7pPr>
      <a:lvl8pPr marL="3603625" indent="-228600" algn="l" rtl="0" eaLnBrk="1" fontAlgn="base" hangingPunct="1">
        <a:spcBef>
          <a:spcPct val="20000"/>
        </a:spcBef>
        <a:spcAft>
          <a:spcPct val="0"/>
        </a:spcAft>
        <a:buChar char="»"/>
        <a:defRPr sz="1400">
          <a:solidFill>
            <a:schemeClr val="tx1"/>
          </a:solidFill>
          <a:latin typeface="Times New Roman" pitchFamily="18" charset="0"/>
          <a:ea typeface="Geneva" pitchFamily="-111" charset="-128"/>
        </a:defRPr>
      </a:lvl8pPr>
      <a:lvl9pPr marL="4060825" indent="-228600" algn="l" rtl="0" eaLnBrk="1" fontAlgn="base" hangingPunct="1">
        <a:spcBef>
          <a:spcPct val="20000"/>
        </a:spcBef>
        <a:spcAft>
          <a:spcPct val="0"/>
        </a:spcAft>
        <a:buChar char="»"/>
        <a:defRPr sz="1400">
          <a:solidFill>
            <a:schemeClr val="tx1"/>
          </a:solidFill>
          <a:latin typeface="Times New Roman" pitchFamily="18" charset="0"/>
          <a:ea typeface="Geneva" pitchFamily="-111"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8" descr="2b.jpg                                                         005110E3Mac HD                         BCC51669:"/>
          <p:cNvPicPr>
            <a:picLocks noChangeAspect="1" noChangeArrowheads="1"/>
          </p:cNvPicPr>
          <p:nvPr/>
        </p:nvPicPr>
        <p:blipFill>
          <a:blip r:embed="rId13"/>
          <a:srcRect/>
          <a:stretch>
            <a:fillRect/>
          </a:stretch>
        </p:blipFill>
        <p:spPr bwMode="auto">
          <a:xfrm>
            <a:off x="0" y="-11113"/>
            <a:ext cx="9144000" cy="6869113"/>
          </a:xfrm>
          <a:prstGeom prst="rect">
            <a:avLst/>
          </a:prstGeom>
          <a:noFill/>
          <a:ln w="9525">
            <a:noFill/>
            <a:miter lim="800000"/>
            <a:headEnd/>
            <a:tailEnd/>
          </a:ln>
        </p:spPr>
      </p:pic>
      <p:sp>
        <p:nvSpPr>
          <p:cNvPr id="1027" name="Rectangle 2"/>
          <p:cNvSpPr>
            <a:spLocks noGrp="1" noChangeArrowheads="1"/>
          </p:cNvSpPr>
          <p:nvPr>
            <p:ph type="title"/>
          </p:nvPr>
        </p:nvSpPr>
        <p:spPr bwMode="auto">
          <a:xfrm>
            <a:off x="685800" y="762000"/>
            <a:ext cx="7702550" cy="8382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endParaRPr lang="en-GB" smtClean="0"/>
          </a:p>
        </p:txBody>
      </p:sp>
      <p:sp>
        <p:nvSpPr>
          <p:cNvPr id="1028" name="Rectangle 3"/>
          <p:cNvSpPr>
            <a:spLocks noGrp="1" noChangeArrowheads="1"/>
          </p:cNvSpPr>
          <p:nvPr>
            <p:ph type="body" idx="1"/>
          </p:nvPr>
        </p:nvSpPr>
        <p:spPr bwMode="auto">
          <a:xfrm>
            <a:off x="685800" y="1752600"/>
            <a:ext cx="7702550" cy="4343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1006953090"/>
      </p:ext>
    </p:extLst>
  </p:cSld>
  <p:clrMap bg1="lt1" tx1="dk1" bg2="lt2" tx2="dk2" accent1="accent1" accent2="accent2" accent3="accent3" accent4="accent4" accent5="accent5" accent6="accent6" hlink="hlink" folHlink="folHlink"/>
  <p:sldLayoutIdLst>
    <p:sldLayoutId id="2147483844" r:id="rId1"/>
    <p:sldLayoutId id="2147483845" r:id="rId2"/>
    <p:sldLayoutId id="2147483846" r:id="rId3"/>
    <p:sldLayoutId id="2147483847" r:id="rId4"/>
    <p:sldLayoutId id="2147483848" r:id="rId5"/>
    <p:sldLayoutId id="2147483849" r:id="rId6"/>
    <p:sldLayoutId id="2147483850" r:id="rId7"/>
    <p:sldLayoutId id="2147483851" r:id="rId8"/>
    <p:sldLayoutId id="2147483852" r:id="rId9"/>
    <p:sldLayoutId id="2147483853" r:id="rId10"/>
    <p:sldLayoutId id="2147483854" r:id="rId11"/>
  </p:sldLayoutIdLst>
  <p:transition/>
  <p:txStyles>
    <p:titleStyle>
      <a:lvl1pPr algn="l" rtl="0" eaLnBrk="0" fontAlgn="base" hangingPunct="0">
        <a:spcBef>
          <a:spcPts val="600"/>
        </a:spcBef>
        <a:spcAft>
          <a:spcPts val="600"/>
        </a:spcAft>
        <a:defRPr sz="3600" b="1">
          <a:solidFill>
            <a:srgbClr val="04378D"/>
          </a:solidFill>
          <a:latin typeface="+mj-lt"/>
          <a:ea typeface="Geneva" pitchFamily="-111" charset="-128"/>
          <a:cs typeface="Geneva"/>
        </a:defRPr>
      </a:lvl1pPr>
      <a:lvl2pPr algn="l" rtl="0" eaLnBrk="0" fontAlgn="base" hangingPunct="0">
        <a:spcBef>
          <a:spcPts val="600"/>
        </a:spcBef>
        <a:spcAft>
          <a:spcPts val="600"/>
        </a:spcAft>
        <a:defRPr sz="3600" b="1">
          <a:solidFill>
            <a:srgbClr val="04378D"/>
          </a:solidFill>
          <a:latin typeface="Trebuchet MS" pitchFamily="34" charset="0"/>
          <a:ea typeface="Geneva" pitchFamily="-111" charset="-128"/>
          <a:cs typeface="Geneva"/>
        </a:defRPr>
      </a:lvl2pPr>
      <a:lvl3pPr algn="l" rtl="0" eaLnBrk="0" fontAlgn="base" hangingPunct="0">
        <a:spcBef>
          <a:spcPts val="600"/>
        </a:spcBef>
        <a:spcAft>
          <a:spcPts val="600"/>
        </a:spcAft>
        <a:defRPr sz="3600" b="1">
          <a:solidFill>
            <a:srgbClr val="04378D"/>
          </a:solidFill>
          <a:latin typeface="Trebuchet MS" pitchFamily="34" charset="0"/>
          <a:ea typeface="Geneva" pitchFamily="-111" charset="-128"/>
          <a:cs typeface="Geneva"/>
        </a:defRPr>
      </a:lvl3pPr>
      <a:lvl4pPr algn="l" rtl="0" eaLnBrk="0" fontAlgn="base" hangingPunct="0">
        <a:spcBef>
          <a:spcPts val="600"/>
        </a:spcBef>
        <a:spcAft>
          <a:spcPts val="600"/>
        </a:spcAft>
        <a:defRPr sz="3600" b="1">
          <a:solidFill>
            <a:srgbClr val="04378D"/>
          </a:solidFill>
          <a:latin typeface="Trebuchet MS" pitchFamily="34" charset="0"/>
          <a:ea typeface="Geneva" pitchFamily="-111" charset="-128"/>
          <a:cs typeface="Geneva"/>
        </a:defRPr>
      </a:lvl4pPr>
      <a:lvl5pPr algn="l" rtl="0" eaLnBrk="0" fontAlgn="base" hangingPunct="0">
        <a:spcBef>
          <a:spcPts val="600"/>
        </a:spcBef>
        <a:spcAft>
          <a:spcPts val="600"/>
        </a:spcAft>
        <a:defRPr sz="3600" b="1">
          <a:solidFill>
            <a:srgbClr val="04378D"/>
          </a:solidFill>
          <a:latin typeface="Trebuchet MS" pitchFamily="34" charset="0"/>
          <a:ea typeface="Geneva" pitchFamily="-111" charset="-128"/>
          <a:cs typeface="Geneva"/>
        </a:defRPr>
      </a:lvl5pPr>
      <a:lvl6pPr marL="457200" algn="l" rtl="0" eaLnBrk="1" fontAlgn="base" hangingPunct="1">
        <a:spcBef>
          <a:spcPts val="600"/>
        </a:spcBef>
        <a:spcAft>
          <a:spcPts val="600"/>
        </a:spcAft>
        <a:defRPr sz="2800" b="1">
          <a:solidFill>
            <a:srgbClr val="04378D"/>
          </a:solidFill>
          <a:latin typeface="Trebuchet MS" pitchFamily="34" charset="0"/>
        </a:defRPr>
      </a:lvl6pPr>
      <a:lvl7pPr marL="914400" algn="l" rtl="0" eaLnBrk="1" fontAlgn="base" hangingPunct="1">
        <a:spcBef>
          <a:spcPts val="600"/>
        </a:spcBef>
        <a:spcAft>
          <a:spcPts val="600"/>
        </a:spcAft>
        <a:defRPr sz="2800" b="1">
          <a:solidFill>
            <a:srgbClr val="04378D"/>
          </a:solidFill>
          <a:latin typeface="Trebuchet MS" pitchFamily="34" charset="0"/>
        </a:defRPr>
      </a:lvl7pPr>
      <a:lvl8pPr marL="1371600" algn="l" rtl="0" eaLnBrk="1" fontAlgn="base" hangingPunct="1">
        <a:spcBef>
          <a:spcPts val="600"/>
        </a:spcBef>
        <a:spcAft>
          <a:spcPts val="600"/>
        </a:spcAft>
        <a:defRPr sz="2800" b="1">
          <a:solidFill>
            <a:srgbClr val="04378D"/>
          </a:solidFill>
          <a:latin typeface="Trebuchet MS" pitchFamily="34" charset="0"/>
        </a:defRPr>
      </a:lvl8pPr>
      <a:lvl9pPr marL="1828800" algn="l" rtl="0" eaLnBrk="1" fontAlgn="base" hangingPunct="1">
        <a:spcBef>
          <a:spcPts val="600"/>
        </a:spcBef>
        <a:spcAft>
          <a:spcPts val="600"/>
        </a:spcAft>
        <a:defRPr sz="2800" b="1">
          <a:solidFill>
            <a:srgbClr val="04378D"/>
          </a:solidFill>
          <a:latin typeface="Trebuchet MS" pitchFamily="34" charset="0"/>
        </a:defRPr>
      </a:lvl9pPr>
    </p:titleStyle>
    <p:bodyStyle>
      <a:lvl1pPr marL="342900" indent="-342900" algn="l" rtl="0" eaLnBrk="0" fontAlgn="base" hangingPunct="0">
        <a:spcBef>
          <a:spcPts val="600"/>
        </a:spcBef>
        <a:spcAft>
          <a:spcPts val="600"/>
        </a:spcAft>
        <a:buSzPct val="115000"/>
        <a:defRPr sz="2800">
          <a:solidFill>
            <a:schemeClr val="tx1"/>
          </a:solidFill>
          <a:latin typeface="+mn-lt"/>
          <a:ea typeface="Geneva" pitchFamily="-111" charset="-128"/>
          <a:cs typeface="Geneva"/>
        </a:defRPr>
      </a:lvl1pPr>
      <a:lvl2pPr marL="190500" indent="266700" algn="l" rtl="0" eaLnBrk="0" fontAlgn="base" hangingPunct="0">
        <a:spcBef>
          <a:spcPct val="60000"/>
        </a:spcBef>
        <a:spcAft>
          <a:spcPts val="300"/>
        </a:spcAft>
        <a:buFont typeface="Arial" pitchFamily="34" charset="0"/>
        <a:buChar char="•"/>
        <a:defRPr sz="2800">
          <a:solidFill>
            <a:schemeClr val="tx1"/>
          </a:solidFill>
          <a:latin typeface="+mn-lt"/>
          <a:ea typeface="Geneva" pitchFamily="-111" charset="-128"/>
          <a:cs typeface="Geneva"/>
        </a:defRPr>
      </a:lvl2pPr>
      <a:lvl3pPr marL="574675" indent="-193675" algn="l" rtl="0" eaLnBrk="0" fontAlgn="base" hangingPunct="0">
        <a:spcBef>
          <a:spcPct val="60000"/>
        </a:spcBef>
        <a:spcAft>
          <a:spcPts val="600"/>
        </a:spcAft>
        <a:buChar char="•"/>
        <a:defRPr sz="2800">
          <a:solidFill>
            <a:schemeClr val="tx1"/>
          </a:solidFill>
          <a:latin typeface="+mn-lt"/>
          <a:ea typeface="Geneva" pitchFamily="-111" charset="-128"/>
          <a:cs typeface="Geneva"/>
        </a:defRPr>
      </a:lvl3pPr>
      <a:lvl4pPr marL="1812925" indent="-228600" algn="l" rtl="0" eaLnBrk="0" fontAlgn="base" hangingPunct="0">
        <a:spcBef>
          <a:spcPct val="20000"/>
        </a:spcBef>
        <a:spcAft>
          <a:spcPct val="0"/>
        </a:spcAft>
        <a:buChar char="–"/>
        <a:defRPr sz="1200">
          <a:solidFill>
            <a:schemeClr val="tx1"/>
          </a:solidFill>
          <a:latin typeface="Times New Roman" pitchFamily="18" charset="0"/>
          <a:ea typeface="Geneva" pitchFamily="-111" charset="-128"/>
          <a:cs typeface="Geneva"/>
        </a:defRPr>
      </a:lvl4pPr>
      <a:lvl5pPr marL="2232025" indent="-228600" algn="l" rtl="0" eaLnBrk="0" fontAlgn="base" hangingPunct="0">
        <a:spcBef>
          <a:spcPct val="20000"/>
        </a:spcBef>
        <a:spcAft>
          <a:spcPct val="0"/>
        </a:spcAft>
        <a:buChar char="»"/>
        <a:defRPr sz="1400">
          <a:solidFill>
            <a:schemeClr val="tx1"/>
          </a:solidFill>
          <a:latin typeface="Times New Roman" pitchFamily="18" charset="0"/>
          <a:ea typeface="Geneva" pitchFamily="-111" charset="-128"/>
          <a:cs typeface="Geneva"/>
        </a:defRPr>
      </a:lvl5pPr>
      <a:lvl6pPr marL="2689225" indent="-228600" algn="l" rtl="0" eaLnBrk="1" fontAlgn="base" hangingPunct="1">
        <a:spcBef>
          <a:spcPct val="20000"/>
        </a:spcBef>
        <a:spcAft>
          <a:spcPct val="0"/>
        </a:spcAft>
        <a:buChar char="»"/>
        <a:defRPr sz="1400">
          <a:solidFill>
            <a:schemeClr val="tx1"/>
          </a:solidFill>
          <a:latin typeface="Times New Roman" pitchFamily="18" charset="0"/>
          <a:ea typeface="Geneva" pitchFamily="-111" charset="-128"/>
        </a:defRPr>
      </a:lvl6pPr>
      <a:lvl7pPr marL="3146425" indent="-228600" algn="l" rtl="0" eaLnBrk="1" fontAlgn="base" hangingPunct="1">
        <a:spcBef>
          <a:spcPct val="20000"/>
        </a:spcBef>
        <a:spcAft>
          <a:spcPct val="0"/>
        </a:spcAft>
        <a:buChar char="»"/>
        <a:defRPr sz="1400">
          <a:solidFill>
            <a:schemeClr val="tx1"/>
          </a:solidFill>
          <a:latin typeface="Times New Roman" pitchFamily="18" charset="0"/>
          <a:ea typeface="Geneva" pitchFamily="-111" charset="-128"/>
        </a:defRPr>
      </a:lvl7pPr>
      <a:lvl8pPr marL="3603625" indent="-228600" algn="l" rtl="0" eaLnBrk="1" fontAlgn="base" hangingPunct="1">
        <a:spcBef>
          <a:spcPct val="20000"/>
        </a:spcBef>
        <a:spcAft>
          <a:spcPct val="0"/>
        </a:spcAft>
        <a:buChar char="»"/>
        <a:defRPr sz="1400">
          <a:solidFill>
            <a:schemeClr val="tx1"/>
          </a:solidFill>
          <a:latin typeface="Times New Roman" pitchFamily="18" charset="0"/>
          <a:ea typeface="Geneva" pitchFamily="-111" charset="-128"/>
        </a:defRPr>
      </a:lvl8pPr>
      <a:lvl9pPr marL="4060825" indent="-228600" algn="l" rtl="0" eaLnBrk="1" fontAlgn="base" hangingPunct="1">
        <a:spcBef>
          <a:spcPct val="20000"/>
        </a:spcBef>
        <a:spcAft>
          <a:spcPct val="0"/>
        </a:spcAft>
        <a:buChar char="»"/>
        <a:defRPr sz="1400">
          <a:solidFill>
            <a:schemeClr val="tx1"/>
          </a:solidFill>
          <a:latin typeface="Times New Roman" pitchFamily="18" charset="0"/>
          <a:ea typeface="Geneva" pitchFamily="-111"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0" name="Freeform 54"/>
          <p:cNvSpPr>
            <a:spLocks/>
          </p:cNvSpPr>
          <p:nvPr userDrawn="1"/>
        </p:nvSpPr>
        <p:spPr bwMode="auto">
          <a:xfrm>
            <a:off x="499501" y="6315812"/>
            <a:ext cx="8193357" cy="542188"/>
          </a:xfrm>
          <a:custGeom>
            <a:avLst/>
            <a:gdLst>
              <a:gd name="T0" fmla="*/ 3000 w 3000"/>
              <a:gd name="T1" fmla="*/ 146 h 146"/>
              <a:gd name="T2" fmla="*/ 3000 w 3000"/>
              <a:gd name="T3" fmla="*/ 49 h 146"/>
              <a:gd name="T4" fmla="*/ 2951 w 3000"/>
              <a:gd name="T5" fmla="*/ 0 h 146"/>
              <a:gd name="T6" fmla="*/ 48 w 3000"/>
              <a:gd name="T7" fmla="*/ 0 h 146"/>
              <a:gd name="T8" fmla="*/ 0 w 3000"/>
              <a:gd name="T9" fmla="*/ 49 h 146"/>
              <a:gd name="T10" fmla="*/ 0 w 3000"/>
              <a:gd name="T11" fmla="*/ 146 h 146"/>
              <a:gd name="T12" fmla="*/ 3000 w 3000"/>
              <a:gd name="T13" fmla="*/ 146 h 146"/>
            </a:gdLst>
            <a:ahLst/>
            <a:cxnLst>
              <a:cxn ang="0">
                <a:pos x="T0" y="T1"/>
              </a:cxn>
              <a:cxn ang="0">
                <a:pos x="T2" y="T3"/>
              </a:cxn>
              <a:cxn ang="0">
                <a:pos x="T4" y="T5"/>
              </a:cxn>
              <a:cxn ang="0">
                <a:pos x="T6" y="T7"/>
              </a:cxn>
              <a:cxn ang="0">
                <a:pos x="T8" y="T9"/>
              </a:cxn>
              <a:cxn ang="0">
                <a:pos x="T10" y="T11"/>
              </a:cxn>
              <a:cxn ang="0">
                <a:pos x="T12" y="T13"/>
              </a:cxn>
            </a:cxnLst>
            <a:rect l="0" t="0" r="r" b="b"/>
            <a:pathLst>
              <a:path w="3000" h="146">
                <a:moveTo>
                  <a:pt x="3000" y="146"/>
                </a:moveTo>
                <a:cubicBezTo>
                  <a:pt x="3000" y="49"/>
                  <a:pt x="3000" y="49"/>
                  <a:pt x="3000" y="49"/>
                </a:cubicBezTo>
                <a:cubicBezTo>
                  <a:pt x="3000" y="22"/>
                  <a:pt x="2978" y="0"/>
                  <a:pt x="2951" y="0"/>
                </a:cubicBezTo>
                <a:cubicBezTo>
                  <a:pt x="48" y="0"/>
                  <a:pt x="48" y="0"/>
                  <a:pt x="48" y="0"/>
                </a:cubicBezTo>
                <a:cubicBezTo>
                  <a:pt x="21" y="0"/>
                  <a:pt x="0" y="22"/>
                  <a:pt x="0" y="49"/>
                </a:cubicBezTo>
                <a:cubicBezTo>
                  <a:pt x="0" y="146"/>
                  <a:pt x="0" y="146"/>
                  <a:pt x="0" y="146"/>
                </a:cubicBezTo>
                <a:lnTo>
                  <a:pt x="3000" y="146"/>
                </a:lnTo>
                <a:close/>
              </a:path>
            </a:pathLst>
          </a:custGeom>
          <a:solidFill>
            <a:srgbClr val="2092B6"/>
          </a:solidFill>
          <a:ln>
            <a:noFill/>
          </a:ln>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2" name="Title Placeholder 1"/>
          <p:cNvSpPr>
            <a:spLocks noGrp="1"/>
          </p:cNvSpPr>
          <p:nvPr>
            <p:ph type="title"/>
          </p:nvPr>
        </p:nvSpPr>
        <p:spPr>
          <a:xfrm>
            <a:off x="628651" y="365126"/>
            <a:ext cx="6746081" cy="1325563"/>
          </a:xfrm>
          <a:prstGeom prst="rect">
            <a:avLst/>
          </a:prstGeom>
        </p:spPr>
        <p:txBody>
          <a:bodyPr vert="horz" lIns="91440" tIns="45720" rIns="91440" bIns="45720" rtlCol="0" anchor="ctr">
            <a:normAutofit/>
          </a:bodyPr>
          <a:lstStyle/>
          <a:p>
            <a:r>
              <a:rPr lang="en-US" smtClean="0"/>
              <a:t>Click to edit Master title style</a:t>
            </a:r>
            <a:endParaRPr lang="en-GB"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Footer Placeholder 4"/>
          <p:cNvSpPr>
            <a:spLocks noGrp="1"/>
          </p:cNvSpPr>
          <p:nvPr>
            <p:ph type="ftr" sz="quarter" idx="3"/>
          </p:nvPr>
        </p:nvSpPr>
        <p:spPr>
          <a:xfrm>
            <a:off x="628650" y="6434039"/>
            <a:ext cx="5523728" cy="365125"/>
          </a:xfrm>
          <a:prstGeom prst="rect">
            <a:avLst/>
          </a:prstGeom>
        </p:spPr>
        <p:txBody>
          <a:bodyPr vert="horz" lIns="91440" tIns="45720" rIns="91440" bIns="45720" rtlCol="0" anchor="ctr"/>
          <a:lstStyle>
            <a:lvl1pPr algn="l">
              <a:defRPr sz="120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r>
              <a:rPr lang="en-GB" smtClean="0">
                <a:solidFill>
                  <a:prstClr val="white"/>
                </a:solidFill>
              </a:rPr>
              <a:t>Curriculum survey</a:t>
            </a:r>
            <a:endParaRPr lang="en-GB" dirty="0">
              <a:solidFill>
                <a:prstClr val="white"/>
              </a:solidFill>
            </a:endParaRPr>
          </a:p>
        </p:txBody>
      </p:sp>
      <p:sp>
        <p:nvSpPr>
          <p:cNvPr id="6" name="Slide Number Placeholder 5"/>
          <p:cNvSpPr>
            <a:spLocks noGrp="1"/>
          </p:cNvSpPr>
          <p:nvPr>
            <p:ph type="sldNum" sz="quarter" idx="4"/>
          </p:nvPr>
        </p:nvSpPr>
        <p:spPr>
          <a:xfrm>
            <a:off x="7714060" y="6434039"/>
            <a:ext cx="801290" cy="365125"/>
          </a:xfrm>
          <a:prstGeom prst="rect">
            <a:avLst/>
          </a:prstGeom>
        </p:spPr>
        <p:txBody>
          <a:bodyPr vert="horz" lIns="91440" tIns="45720" rIns="91440" bIns="45720" rtlCol="0" anchor="ctr"/>
          <a:lstStyle>
            <a:lvl1pPr algn="r">
              <a:defRPr sz="1200">
                <a:solidFill>
                  <a:srgbClr val="221E5B"/>
                </a:solidFill>
                <a:latin typeface="Tahoma" panose="020B0604030504040204" pitchFamily="34" charset="0"/>
                <a:ea typeface="Tahoma" panose="020B0604030504040204" pitchFamily="34" charset="0"/>
                <a:cs typeface="Tahoma" panose="020B0604030504040204" pitchFamily="34" charset="0"/>
              </a:defRPr>
            </a:lvl1pPr>
          </a:lstStyle>
          <a:p>
            <a:r>
              <a:rPr lang="en-GB" dirty="0">
                <a:solidFill>
                  <a:prstClr val="white"/>
                </a:solidFill>
              </a:rPr>
              <a:t> Slide</a:t>
            </a:r>
            <a:r>
              <a:rPr lang="en-GB" dirty="0"/>
              <a:t> </a:t>
            </a:r>
            <a:fld id="{5F4C8201-D8A8-417D-8A18-42E93E6C5D44}" type="slidenum">
              <a:rPr lang="en-GB" b="1" smtClean="0"/>
              <a:pPr/>
              <a:t>‹#›</a:t>
            </a:fld>
            <a:endParaRPr lang="en-GB" b="1" dirty="0"/>
          </a:p>
        </p:txBody>
      </p:sp>
      <p:sp>
        <p:nvSpPr>
          <p:cNvPr id="8" name="Freeform 9"/>
          <p:cNvSpPr>
            <a:spLocks/>
          </p:cNvSpPr>
          <p:nvPr userDrawn="1"/>
        </p:nvSpPr>
        <p:spPr bwMode="auto">
          <a:xfrm>
            <a:off x="8323660" y="365125"/>
            <a:ext cx="46434" cy="90488"/>
          </a:xfrm>
          <a:custGeom>
            <a:avLst/>
            <a:gdLst>
              <a:gd name="T0" fmla="*/ 0 w 22"/>
              <a:gd name="T1" fmla="*/ 11 h 32"/>
              <a:gd name="T2" fmla="*/ 11 w 22"/>
              <a:gd name="T3" fmla="*/ 0 h 32"/>
              <a:gd name="T4" fmla="*/ 22 w 22"/>
              <a:gd name="T5" fmla="*/ 11 h 32"/>
              <a:gd name="T6" fmla="*/ 22 w 22"/>
              <a:gd name="T7" fmla="*/ 21 h 32"/>
              <a:gd name="T8" fmla="*/ 11 w 22"/>
              <a:gd name="T9" fmla="*/ 32 h 32"/>
              <a:gd name="T10" fmla="*/ 0 w 22"/>
              <a:gd name="T11" fmla="*/ 21 h 32"/>
              <a:gd name="T12" fmla="*/ 0 w 22"/>
              <a:gd name="T13" fmla="*/ 11 h 32"/>
            </a:gdLst>
            <a:ahLst/>
            <a:cxnLst>
              <a:cxn ang="0">
                <a:pos x="T0" y="T1"/>
              </a:cxn>
              <a:cxn ang="0">
                <a:pos x="T2" y="T3"/>
              </a:cxn>
              <a:cxn ang="0">
                <a:pos x="T4" y="T5"/>
              </a:cxn>
              <a:cxn ang="0">
                <a:pos x="T6" y="T7"/>
              </a:cxn>
              <a:cxn ang="0">
                <a:pos x="T8" y="T9"/>
              </a:cxn>
              <a:cxn ang="0">
                <a:pos x="T10" y="T11"/>
              </a:cxn>
              <a:cxn ang="0">
                <a:pos x="T12" y="T13"/>
              </a:cxn>
            </a:cxnLst>
            <a:rect l="0" t="0" r="r" b="b"/>
            <a:pathLst>
              <a:path w="22" h="32">
                <a:moveTo>
                  <a:pt x="0" y="11"/>
                </a:moveTo>
                <a:cubicBezTo>
                  <a:pt x="0" y="5"/>
                  <a:pt x="5" y="0"/>
                  <a:pt x="11" y="0"/>
                </a:cubicBezTo>
                <a:cubicBezTo>
                  <a:pt x="17" y="0"/>
                  <a:pt x="22" y="5"/>
                  <a:pt x="22" y="11"/>
                </a:cubicBezTo>
                <a:cubicBezTo>
                  <a:pt x="22" y="21"/>
                  <a:pt x="22" y="21"/>
                  <a:pt x="22" y="21"/>
                </a:cubicBezTo>
                <a:cubicBezTo>
                  <a:pt x="22" y="27"/>
                  <a:pt x="17" y="32"/>
                  <a:pt x="11" y="32"/>
                </a:cubicBezTo>
                <a:cubicBezTo>
                  <a:pt x="5" y="32"/>
                  <a:pt x="0" y="27"/>
                  <a:pt x="0" y="21"/>
                </a:cubicBezTo>
                <a:lnTo>
                  <a:pt x="0" y="11"/>
                </a:lnTo>
                <a:close/>
              </a:path>
            </a:pathLst>
          </a:custGeom>
          <a:solidFill>
            <a:srgbClr val="339A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prstClr val="black"/>
              </a:solidFill>
              <a:latin typeface="Tahoma" panose="020B0604030504040204" pitchFamily="34" charset="0"/>
              <a:ea typeface="Tahoma" panose="020B0604030504040204" pitchFamily="34" charset="0"/>
              <a:cs typeface="Tahoma" panose="020B0604030504040204" pitchFamily="34" charset="0"/>
            </a:endParaRPr>
          </a:p>
        </p:txBody>
      </p:sp>
      <p:sp>
        <p:nvSpPr>
          <p:cNvPr id="9" name="Freeform 10"/>
          <p:cNvSpPr>
            <a:spLocks/>
          </p:cNvSpPr>
          <p:nvPr userDrawn="1"/>
        </p:nvSpPr>
        <p:spPr bwMode="auto">
          <a:xfrm>
            <a:off x="8208169" y="458789"/>
            <a:ext cx="277415" cy="246063"/>
          </a:xfrm>
          <a:custGeom>
            <a:avLst/>
            <a:gdLst>
              <a:gd name="T0" fmla="*/ 130 w 132"/>
              <a:gd name="T1" fmla="*/ 9 h 88"/>
              <a:gd name="T2" fmla="*/ 116 w 132"/>
              <a:gd name="T3" fmla="*/ 2 h 88"/>
              <a:gd name="T4" fmla="*/ 66 w 132"/>
              <a:gd name="T5" fmla="*/ 18 h 88"/>
              <a:gd name="T6" fmla="*/ 16 w 132"/>
              <a:gd name="T7" fmla="*/ 2 h 88"/>
              <a:gd name="T8" fmla="*/ 2 w 132"/>
              <a:gd name="T9" fmla="*/ 9 h 88"/>
              <a:gd name="T10" fmla="*/ 9 w 132"/>
              <a:gd name="T11" fmla="*/ 23 h 88"/>
              <a:gd name="T12" fmla="*/ 48 w 132"/>
              <a:gd name="T13" fmla="*/ 36 h 88"/>
              <a:gd name="T14" fmla="*/ 24 w 132"/>
              <a:gd name="T15" fmla="*/ 69 h 88"/>
              <a:gd name="T16" fmla="*/ 26 w 132"/>
              <a:gd name="T17" fmla="*/ 84 h 88"/>
              <a:gd name="T18" fmla="*/ 42 w 132"/>
              <a:gd name="T19" fmla="*/ 82 h 88"/>
              <a:gd name="T20" fmla="*/ 66 w 132"/>
              <a:gd name="T21" fmla="*/ 48 h 88"/>
              <a:gd name="T22" fmla="*/ 90 w 132"/>
              <a:gd name="T23" fmla="*/ 82 h 88"/>
              <a:gd name="T24" fmla="*/ 105 w 132"/>
              <a:gd name="T25" fmla="*/ 84 h 88"/>
              <a:gd name="T26" fmla="*/ 108 w 132"/>
              <a:gd name="T27" fmla="*/ 69 h 88"/>
              <a:gd name="T28" fmla="*/ 84 w 132"/>
              <a:gd name="T29" fmla="*/ 36 h 88"/>
              <a:gd name="T30" fmla="*/ 123 w 132"/>
              <a:gd name="T31" fmla="*/ 23 h 88"/>
              <a:gd name="T32" fmla="*/ 130 w 132"/>
              <a:gd name="T33" fmla="*/ 9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2" h="88">
                <a:moveTo>
                  <a:pt x="130" y="9"/>
                </a:moveTo>
                <a:cubicBezTo>
                  <a:pt x="128" y="3"/>
                  <a:pt x="122" y="0"/>
                  <a:pt x="116" y="2"/>
                </a:cubicBezTo>
                <a:cubicBezTo>
                  <a:pt x="66" y="18"/>
                  <a:pt x="66" y="18"/>
                  <a:pt x="66" y="18"/>
                </a:cubicBezTo>
                <a:cubicBezTo>
                  <a:pt x="16" y="2"/>
                  <a:pt x="16" y="2"/>
                  <a:pt x="16" y="2"/>
                </a:cubicBezTo>
                <a:cubicBezTo>
                  <a:pt x="10" y="0"/>
                  <a:pt x="4" y="3"/>
                  <a:pt x="2" y="9"/>
                </a:cubicBezTo>
                <a:cubicBezTo>
                  <a:pt x="0" y="15"/>
                  <a:pt x="3" y="21"/>
                  <a:pt x="9" y="23"/>
                </a:cubicBezTo>
                <a:cubicBezTo>
                  <a:pt x="48" y="36"/>
                  <a:pt x="48" y="36"/>
                  <a:pt x="48" y="36"/>
                </a:cubicBezTo>
                <a:cubicBezTo>
                  <a:pt x="24" y="69"/>
                  <a:pt x="24" y="69"/>
                  <a:pt x="24" y="69"/>
                </a:cubicBezTo>
                <a:cubicBezTo>
                  <a:pt x="20" y="74"/>
                  <a:pt x="21" y="81"/>
                  <a:pt x="26" y="84"/>
                </a:cubicBezTo>
                <a:cubicBezTo>
                  <a:pt x="31" y="88"/>
                  <a:pt x="38" y="87"/>
                  <a:pt x="42" y="82"/>
                </a:cubicBezTo>
                <a:cubicBezTo>
                  <a:pt x="66" y="48"/>
                  <a:pt x="66" y="48"/>
                  <a:pt x="66" y="48"/>
                </a:cubicBezTo>
                <a:cubicBezTo>
                  <a:pt x="90" y="82"/>
                  <a:pt x="90" y="82"/>
                  <a:pt x="90" y="82"/>
                </a:cubicBezTo>
                <a:cubicBezTo>
                  <a:pt x="94" y="87"/>
                  <a:pt x="100" y="88"/>
                  <a:pt x="105" y="84"/>
                </a:cubicBezTo>
                <a:cubicBezTo>
                  <a:pt x="110" y="81"/>
                  <a:pt x="111" y="74"/>
                  <a:pt x="108" y="69"/>
                </a:cubicBezTo>
                <a:cubicBezTo>
                  <a:pt x="84" y="36"/>
                  <a:pt x="84" y="36"/>
                  <a:pt x="84" y="36"/>
                </a:cubicBezTo>
                <a:cubicBezTo>
                  <a:pt x="123" y="23"/>
                  <a:pt x="123" y="23"/>
                  <a:pt x="123" y="23"/>
                </a:cubicBezTo>
                <a:cubicBezTo>
                  <a:pt x="128" y="21"/>
                  <a:pt x="132" y="15"/>
                  <a:pt x="130" y="9"/>
                </a:cubicBezTo>
              </a:path>
            </a:pathLst>
          </a:custGeom>
          <a:solidFill>
            <a:srgbClr val="339A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prstClr val="black"/>
              </a:solidFill>
              <a:latin typeface="Tahoma" panose="020B0604030504040204" pitchFamily="34" charset="0"/>
              <a:ea typeface="Tahoma" panose="020B0604030504040204" pitchFamily="34" charset="0"/>
              <a:cs typeface="Tahoma" panose="020B0604030504040204" pitchFamily="34" charset="0"/>
            </a:endParaRPr>
          </a:p>
        </p:txBody>
      </p:sp>
      <p:sp>
        <p:nvSpPr>
          <p:cNvPr id="10" name="Freeform 11"/>
          <p:cNvSpPr>
            <a:spLocks/>
          </p:cNvSpPr>
          <p:nvPr userDrawn="1"/>
        </p:nvSpPr>
        <p:spPr bwMode="auto">
          <a:xfrm>
            <a:off x="8096250" y="444500"/>
            <a:ext cx="35719" cy="69850"/>
          </a:xfrm>
          <a:custGeom>
            <a:avLst/>
            <a:gdLst>
              <a:gd name="T0" fmla="*/ 0 w 17"/>
              <a:gd name="T1" fmla="*/ 9 h 25"/>
              <a:gd name="T2" fmla="*/ 9 w 17"/>
              <a:gd name="T3" fmla="*/ 0 h 25"/>
              <a:gd name="T4" fmla="*/ 17 w 17"/>
              <a:gd name="T5" fmla="*/ 9 h 25"/>
              <a:gd name="T6" fmla="*/ 17 w 17"/>
              <a:gd name="T7" fmla="*/ 16 h 25"/>
              <a:gd name="T8" fmla="*/ 9 w 17"/>
              <a:gd name="T9" fmla="*/ 25 h 25"/>
              <a:gd name="T10" fmla="*/ 0 w 17"/>
              <a:gd name="T11" fmla="*/ 16 h 25"/>
              <a:gd name="T12" fmla="*/ 0 w 17"/>
              <a:gd name="T13" fmla="*/ 9 h 25"/>
            </a:gdLst>
            <a:ahLst/>
            <a:cxnLst>
              <a:cxn ang="0">
                <a:pos x="T0" y="T1"/>
              </a:cxn>
              <a:cxn ang="0">
                <a:pos x="T2" y="T3"/>
              </a:cxn>
              <a:cxn ang="0">
                <a:pos x="T4" y="T5"/>
              </a:cxn>
              <a:cxn ang="0">
                <a:pos x="T6" y="T7"/>
              </a:cxn>
              <a:cxn ang="0">
                <a:pos x="T8" y="T9"/>
              </a:cxn>
              <a:cxn ang="0">
                <a:pos x="T10" y="T11"/>
              </a:cxn>
              <a:cxn ang="0">
                <a:pos x="T12" y="T13"/>
              </a:cxn>
            </a:cxnLst>
            <a:rect l="0" t="0" r="r" b="b"/>
            <a:pathLst>
              <a:path w="17" h="25">
                <a:moveTo>
                  <a:pt x="0" y="9"/>
                </a:moveTo>
                <a:cubicBezTo>
                  <a:pt x="0" y="4"/>
                  <a:pt x="4" y="0"/>
                  <a:pt x="9" y="0"/>
                </a:cubicBezTo>
                <a:cubicBezTo>
                  <a:pt x="13" y="0"/>
                  <a:pt x="17" y="4"/>
                  <a:pt x="17" y="9"/>
                </a:cubicBezTo>
                <a:cubicBezTo>
                  <a:pt x="17" y="16"/>
                  <a:pt x="17" y="16"/>
                  <a:pt x="17" y="16"/>
                </a:cubicBezTo>
                <a:cubicBezTo>
                  <a:pt x="17" y="21"/>
                  <a:pt x="13" y="25"/>
                  <a:pt x="9" y="25"/>
                </a:cubicBezTo>
                <a:cubicBezTo>
                  <a:pt x="4" y="25"/>
                  <a:pt x="0" y="21"/>
                  <a:pt x="0" y="16"/>
                </a:cubicBezTo>
                <a:lnTo>
                  <a:pt x="0" y="9"/>
                </a:lnTo>
                <a:close/>
              </a:path>
            </a:pathLst>
          </a:custGeom>
          <a:solidFill>
            <a:srgbClr val="339A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prstClr val="black"/>
              </a:solidFill>
              <a:latin typeface="Tahoma" panose="020B0604030504040204" pitchFamily="34" charset="0"/>
              <a:ea typeface="Tahoma" panose="020B0604030504040204" pitchFamily="34" charset="0"/>
              <a:cs typeface="Tahoma" panose="020B0604030504040204" pitchFamily="34" charset="0"/>
            </a:endParaRPr>
          </a:p>
        </p:txBody>
      </p:sp>
      <p:sp>
        <p:nvSpPr>
          <p:cNvPr id="11" name="Freeform 12"/>
          <p:cNvSpPr>
            <a:spLocks/>
          </p:cNvSpPr>
          <p:nvPr userDrawn="1"/>
        </p:nvSpPr>
        <p:spPr bwMode="auto">
          <a:xfrm>
            <a:off x="8010526" y="517525"/>
            <a:ext cx="210740" cy="185738"/>
          </a:xfrm>
          <a:custGeom>
            <a:avLst/>
            <a:gdLst>
              <a:gd name="T0" fmla="*/ 99 w 100"/>
              <a:gd name="T1" fmla="*/ 6 h 66"/>
              <a:gd name="T2" fmla="*/ 88 w 100"/>
              <a:gd name="T3" fmla="*/ 1 h 66"/>
              <a:gd name="T4" fmla="*/ 50 w 100"/>
              <a:gd name="T5" fmla="*/ 14 h 66"/>
              <a:gd name="T6" fmla="*/ 12 w 100"/>
              <a:gd name="T7" fmla="*/ 1 h 66"/>
              <a:gd name="T8" fmla="*/ 1 w 100"/>
              <a:gd name="T9" fmla="*/ 6 h 66"/>
              <a:gd name="T10" fmla="*/ 6 w 100"/>
              <a:gd name="T11" fmla="*/ 17 h 66"/>
              <a:gd name="T12" fmla="*/ 36 w 100"/>
              <a:gd name="T13" fmla="*/ 27 h 66"/>
              <a:gd name="T14" fmla="*/ 18 w 100"/>
              <a:gd name="T15" fmla="*/ 52 h 66"/>
              <a:gd name="T16" fmla="*/ 20 w 100"/>
              <a:gd name="T17" fmla="*/ 64 h 66"/>
              <a:gd name="T18" fmla="*/ 31 w 100"/>
              <a:gd name="T19" fmla="*/ 62 h 66"/>
              <a:gd name="T20" fmla="*/ 50 w 100"/>
              <a:gd name="T21" fmla="*/ 36 h 66"/>
              <a:gd name="T22" fmla="*/ 68 w 100"/>
              <a:gd name="T23" fmla="*/ 62 h 66"/>
              <a:gd name="T24" fmla="*/ 80 w 100"/>
              <a:gd name="T25" fmla="*/ 64 h 66"/>
              <a:gd name="T26" fmla="*/ 82 w 100"/>
              <a:gd name="T27" fmla="*/ 52 h 66"/>
              <a:gd name="T28" fmla="*/ 63 w 100"/>
              <a:gd name="T29" fmla="*/ 27 h 66"/>
              <a:gd name="T30" fmla="*/ 93 w 100"/>
              <a:gd name="T31" fmla="*/ 17 h 66"/>
              <a:gd name="T32" fmla="*/ 99 w 100"/>
              <a:gd name="T33" fmla="*/ 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0" h="66">
                <a:moveTo>
                  <a:pt x="99" y="6"/>
                </a:moveTo>
                <a:cubicBezTo>
                  <a:pt x="97" y="2"/>
                  <a:pt x="92" y="0"/>
                  <a:pt x="88" y="1"/>
                </a:cubicBezTo>
                <a:cubicBezTo>
                  <a:pt x="50" y="14"/>
                  <a:pt x="50" y="14"/>
                  <a:pt x="50" y="14"/>
                </a:cubicBezTo>
                <a:cubicBezTo>
                  <a:pt x="12" y="1"/>
                  <a:pt x="12" y="1"/>
                  <a:pt x="12" y="1"/>
                </a:cubicBezTo>
                <a:cubicBezTo>
                  <a:pt x="7" y="0"/>
                  <a:pt x="2" y="2"/>
                  <a:pt x="1" y="6"/>
                </a:cubicBezTo>
                <a:cubicBezTo>
                  <a:pt x="0" y="11"/>
                  <a:pt x="2" y="15"/>
                  <a:pt x="6" y="17"/>
                </a:cubicBezTo>
                <a:cubicBezTo>
                  <a:pt x="36" y="27"/>
                  <a:pt x="36" y="27"/>
                  <a:pt x="36" y="27"/>
                </a:cubicBezTo>
                <a:cubicBezTo>
                  <a:pt x="18" y="52"/>
                  <a:pt x="18" y="52"/>
                  <a:pt x="18" y="52"/>
                </a:cubicBezTo>
                <a:cubicBezTo>
                  <a:pt x="15" y="56"/>
                  <a:pt x="16" y="61"/>
                  <a:pt x="20" y="64"/>
                </a:cubicBezTo>
                <a:cubicBezTo>
                  <a:pt x="23" y="66"/>
                  <a:pt x="29" y="66"/>
                  <a:pt x="31" y="62"/>
                </a:cubicBezTo>
                <a:cubicBezTo>
                  <a:pt x="50" y="36"/>
                  <a:pt x="50" y="36"/>
                  <a:pt x="50" y="36"/>
                </a:cubicBezTo>
                <a:cubicBezTo>
                  <a:pt x="68" y="62"/>
                  <a:pt x="68" y="62"/>
                  <a:pt x="68" y="62"/>
                </a:cubicBezTo>
                <a:cubicBezTo>
                  <a:pt x="71" y="66"/>
                  <a:pt x="76" y="66"/>
                  <a:pt x="80" y="64"/>
                </a:cubicBezTo>
                <a:cubicBezTo>
                  <a:pt x="84" y="61"/>
                  <a:pt x="84" y="56"/>
                  <a:pt x="82" y="52"/>
                </a:cubicBezTo>
                <a:cubicBezTo>
                  <a:pt x="63" y="27"/>
                  <a:pt x="63" y="27"/>
                  <a:pt x="63" y="27"/>
                </a:cubicBezTo>
                <a:cubicBezTo>
                  <a:pt x="93" y="17"/>
                  <a:pt x="93" y="17"/>
                  <a:pt x="93" y="17"/>
                </a:cubicBezTo>
                <a:cubicBezTo>
                  <a:pt x="98" y="15"/>
                  <a:pt x="100" y="11"/>
                  <a:pt x="99" y="6"/>
                </a:cubicBezTo>
              </a:path>
            </a:pathLst>
          </a:custGeom>
          <a:solidFill>
            <a:srgbClr val="339A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prstClr val="black"/>
              </a:solidFill>
              <a:latin typeface="Tahoma" panose="020B0604030504040204" pitchFamily="34" charset="0"/>
              <a:ea typeface="Tahoma" panose="020B0604030504040204" pitchFamily="34" charset="0"/>
              <a:cs typeface="Tahoma" panose="020B0604030504040204" pitchFamily="34" charset="0"/>
            </a:endParaRPr>
          </a:p>
        </p:txBody>
      </p:sp>
      <p:sp>
        <p:nvSpPr>
          <p:cNvPr id="12" name="Freeform 13"/>
          <p:cNvSpPr>
            <a:spLocks/>
          </p:cNvSpPr>
          <p:nvPr userDrawn="1"/>
        </p:nvSpPr>
        <p:spPr bwMode="auto">
          <a:xfrm>
            <a:off x="7928372" y="511176"/>
            <a:ext cx="27384" cy="47625"/>
          </a:xfrm>
          <a:custGeom>
            <a:avLst/>
            <a:gdLst>
              <a:gd name="T0" fmla="*/ 0 w 13"/>
              <a:gd name="T1" fmla="*/ 6 h 17"/>
              <a:gd name="T2" fmla="*/ 7 w 13"/>
              <a:gd name="T3" fmla="*/ 0 h 17"/>
              <a:gd name="T4" fmla="*/ 13 w 13"/>
              <a:gd name="T5" fmla="*/ 6 h 17"/>
              <a:gd name="T6" fmla="*/ 13 w 13"/>
              <a:gd name="T7" fmla="*/ 11 h 17"/>
              <a:gd name="T8" fmla="*/ 7 w 13"/>
              <a:gd name="T9" fmla="*/ 17 h 17"/>
              <a:gd name="T10" fmla="*/ 0 w 13"/>
              <a:gd name="T11" fmla="*/ 11 h 17"/>
              <a:gd name="T12" fmla="*/ 0 w 13"/>
              <a:gd name="T13" fmla="*/ 6 h 17"/>
            </a:gdLst>
            <a:ahLst/>
            <a:cxnLst>
              <a:cxn ang="0">
                <a:pos x="T0" y="T1"/>
              </a:cxn>
              <a:cxn ang="0">
                <a:pos x="T2" y="T3"/>
              </a:cxn>
              <a:cxn ang="0">
                <a:pos x="T4" y="T5"/>
              </a:cxn>
              <a:cxn ang="0">
                <a:pos x="T6" y="T7"/>
              </a:cxn>
              <a:cxn ang="0">
                <a:pos x="T8" y="T9"/>
              </a:cxn>
              <a:cxn ang="0">
                <a:pos x="T10" y="T11"/>
              </a:cxn>
              <a:cxn ang="0">
                <a:pos x="T12" y="T13"/>
              </a:cxn>
            </a:cxnLst>
            <a:rect l="0" t="0" r="r" b="b"/>
            <a:pathLst>
              <a:path w="13" h="17">
                <a:moveTo>
                  <a:pt x="0" y="6"/>
                </a:moveTo>
                <a:cubicBezTo>
                  <a:pt x="0" y="2"/>
                  <a:pt x="3" y="0"/>
                  <a:pt x="7" y="0"/>
                </a:cubicBezTo>
                <a:cubicBezTo>
                  <a:pt x="10" y="0"/>
                  <a:pt x="13" y="2"/>
                  <a:pt x="13" y="6"/>
                </a:cubicBezTo>
                <a:cubicBezTo>
                  <a:pt x="13" y="11"/>
                  <a:pt x="13" y="11"/>
                  <a:pt x="13" y="11"/>
                </a:cubicBezTo>
                <a:cubicBezTo>
                  <a:pt x="13" y="15"/>
                  <a:pt x="10" y="17"/>
                  <a:pt x="7" y="17"/>
                </a:cubicBezTo>
                <a:cubicBezTo>
                  <a:pt x="3" y="17"/>
                  <a:pt x="0" y="15"/>
                  <a:pt x="0" y="11"/>
                </a:cubicBezTo>
                <a:lnTo>
                  <a:pt x="0" y="6"/>
                </a:lnTo>
                <a:close/>
              </a:path>
            </a:pathLst>
          </a:custGeom>
          <a:solidFill>
            <a:srgbClr val="339A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prstClr val="black"/>
              </a:solidFill>
              <a:latin typeface="Tahoma" panose="020B0604030504040204" pitchFamily="34" charset="0"/>
              <a:ea typeface="Tahoma" panose="020B0604030504040204" pitchFamily="34" charset="0"/>
              <a:cs typeface="Tahoma" panose="020B0604030504040204" pitchFamily="34" charset="0"/>
            </a:endParaRPr>
          </a:p>
        </p:txBody>
      </p:sp>
      <p:sp>
        <p:nvSpPr>
          <p:cNvPr id="13" name="Freeform 14"/>
          <p:cNvSpPr>
            <a:spLocks/>
          </p:cNvSpPr>
          <p:nvPr userDrawn="1"/>
        </p:nvSpPr>
        <p:spPr bwMode="auto">
          <a:xfrm>
            <a:off x="7862888" y="561975"/>
            <a:ext cx="158353" cy="141288"/>
          </a:xfrm>
          <a:custGeom>
            <a:avLst/>
            <a:gdLst>
              <a:gd name="T0" fmla="*/ 74 w 75"/>
              <a:gd name="T1" fmla="*/ 5 h 50"/>
              <a:gd name="T2" fmla="*/ 66 w 75"/>
              <a:gd name="T3" fmla="*/ 1 h 50"/>
              <a:gd name="T4" fmla="*/ 38 w 75"/>
              <a:gd name="T5" fmla="*/ 11 h 50"/>
              <a:gd name="T6" fmla="*/ 9 w 75"/>
              <a:gd name="T7" fmla="*/ 1 h 50"/>
              <a:gd name="T8" fmla="*/ 1 w 75"/>
              <a:gd name="T9" fmla="*/ 5 h 50"/>
              <a:gd name="T10" fmla="*/ 5 w 75"/>
              <a:gd name="T11" fmla="*/ 13 h 50"/>
              <a:gd name="T12" fmla="*/ 28 w 75"/>
              <a:gd name="T13" fmla="*/ 20 h 50"/>
              <a:gd name="T14" fmla="*/ 14 w 75"/>
              <a:gd name="T15" fmla="*/ 39 h 50"/>
              <a:gd name="T16" fmla="*/ 15 w 75"/>
              <a:gd name="T17" fmla="*/ 48 h 50"/>
              <a:gd name="T18" fmla="*/ 24 w 75"/>
              <a:gd name="T19" fmla="*/ 47 h 50"/>
              <a:gd name="T20" fmla="*/ 38 w 75"/>
              <a:gd name="T21" fmla="*/ 28 h 50"/>
              <a:gd name="T22" fmla="*/ 51 w 75"/>
              <a:gd name="T23" fmla="*/ 47 h 50"/>
              <a:gd name="T24" fmla="*/ 60 w 75"/>
              <a:gd name="T25" fmla="*/ 48 h 50"/>
              <a:gd name="T26" fmla="*/ 62 w 75"/>
              <a:gd name="T27" fmla="*/ 39 h 50"/>
              <a:gd name="T28" fmla="*/ 48 w 75"/>
              <a:gd name="T29" fmla="*/ 20 h 50"/>
              <a:gd name="T30" fmla="*/ 70 w 75"/>
              <a:gd name="T31" fmla="*/ 13 h 50"/>
              <a:gd name="T32" fmla="*/ 74 w 75"/>
              <a:gd name="T33" fmla="*/ 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5" h="50">
                <a:moveTo>
                  <a:pt x="74" y="5"/>
                </a:moveTo>
                <a:cubicBezTo>
                  <a:pt x="73" y="2"/>
                  <a:pt x="69" y="0"/>
                  <a:pt x="66" y="1"/>
                </a:cubicBezTo>
                <a:cubicBezTo>
                  <a:pt x="38" y="11"/>
                  <a:pt x="38" y="11"/>
                  <a:pt x="38" y="11"/>
                </a:cubicBezTo>
                <a:cubicBezTo>
                  <a:pt x="9" y="1"/>
                  <a:pt x="9" y="1"/>
                  <a:pt x="9" y="1"/>
                </a:cubicBezTo>
                <a:cubicBezTo>
                  <a:pt x="6" y="0"/>
                  <a:pt x="2" y="2"/>
                  <a:pt x="1" y="5"/>
                </a:cubicBezTo>
                <a:cubicBezTo>
                  <a:pt x="0" y="9"/>
                  <a:pt x="2" y="12"/>
                  <a:pt x="5" y="13"/>
                </a:cubicBezTo>
                <a:cubicBezTo>
                  <a:pt x="28" y="20"/>
                  <a:pt x="28" y="20"/>
                  <a:pt x="28" y="20"/>
                </a:cubicBezTo>
                <a:cubicBezTo>
                  <a:pt x="14" y="39"/>
                  <a:pt x="14" y="39"/>
                  <a:pt x="14" y="39"/>
                </a:cubicBezTo>
                <a:cubicBezTo>
                  <a:pt x="12" y="42"/>
                  <a:pt x="12" y="46"/>
                  <a:pt x="15" y="48"/>
                </a:cubicBezTo>
                <a:cubicBezTo>
                  <a:pt x="18" y="50"/>
                  <a:pt x="22" y="49"/>
                  <a:pt x="24" y="47"/>
                </a:cubicBezTo>
                <a:cubicBezTo>
                  <a:pt x="38" y="28"/>
                  <a:pt x="38" y="28"/>
                  <a:pt x="38" y="28"/>
                </a:cubicBezTo>
                <a:cubicBezTo>
                  <a:pt x="51" y="47"/>
                  <a:pt x="51" y="47"/>
                  <a:pt x="51" y="47"/>
                </a:cubicBezTo>
                <a:cubicBezTo>
                  <a:pt x="53" y="49"/>
                  <a:pt x="57" y="50"/>
                  <a:pt x="60" y="48"/>
                </a:cubicBezTo>
                <a:cubicBezTo>
                  <a:pt x="63" y="46"/>
                  <a:pt x="64" y="42"/>
                  <a:pt x="62" y="39"/>
                </a:cubicBezTo>
                <a:cubicBezTo>
                  <a:pt x="48" y="20"/>
                  <a:pt x="48" y="20"/>
                  <a:pt x="48" y="20"/>
                </a:cubicBezTo>
                <a:cubicBezTo>
                  <a:pt x="70" y="13"/>
                  <a:pt x="70" y="13"/>
                  <a:pt x="70" y="13"/>
                </a:cubicBezTo>
                <a:cubicBezTo>
                  <a:pt x="73" y="12"/>
                  <a:pt x="75" y="9"/>
                  <a:pt x="74" y="5"/>
                </a:cubicBezTo>
              </a:path>
            </a:pathLst>
          </a:custGeom>
          <a:solidFill>
            <a:srgbClr val="339A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prstClr val="black"/>
              </a:solidFill>
              <a:latin typeface="Tahoma" panose="020B0604030504040204" pitchFamily="34" charset="0"/>
              <a:ea typeface="Tahoma" panose="020B0604030504040204" pitchFamily="34" charset="0"/>
              <a:cs typeface="Tahoma" panose="020B0604030504040204" pitchFamily="34" charset="0"/>
            </a:endParaRPr>
          </a:p>
        </p:txBody>
      </p:sp>
      <p:sp>
        <p:nvSpPr>
          <p:cNvPr id="14" name="Freeform 15"/>
          <p:cNvSpPr>
            <a:spLocks noEditPoints="1"/>
          </p:cNvSpPr>
          <p:nvPr userDrawn="1"/>
        </p:nvSpPr>
        <p:spPr bwMode="auto">
          <a:xfrm>
            <a:off x="7454504" y="682626"/>
            <a:ext cx="244078" cy="396875"/>
          </a:xfrm>
          <a:custGeom>
            <a:avLst/>
            <a:gdLst>
              <a:gd name="T0" fmla="*/ 58 w 116"/>
              <a:gd name="T1" fmla="*/ 141 h 141"/>
              <a:gd name="T2" fmla="*/ 0 w 116"/>
              <a:gd name="T3" fmla="*/ 71 h 141"/>
              <a:gd name="T4" fmla="*/ 58 w 116"/>
              <a:gd name="T5" fmla="*/ 0 h 141"/>
              <a:gd name="T6" fmla="*/ 116 w 116"/>
              <a:gd name="T7" fmla="*/ 71 h 141"/>
              <a:gd name="T8" fmla="*/ 58 w 116"/>
              <a:gd name="T9" fmla="*/ 141 h 141"/>
              <a:gd name="T10" fmla="*/ 59 w 116"/>
              <a:gd name="T11" fmla="*/ 16 h 141"/>
              <a:gd name="T12" fmla="*/ 22 w 116"/>
              <a:gd name="T13" fmla="*/ 71 h 141"/>
              <a:gd name="T14" fmla="*/ 32 w 116"/>
              <a:gd name="T15" fmla="*/ 113 h 141"/>
              <a:gd name="T16" fmla="*/ 58 w 116"/>
              <a:gd name="T17" fmla="*/ 125 h 141"/>
              <a:gd name="T18" fmla="*/ 94 w 116"/>
              <a:gd name="T19" fmla="*/ 71 h 141"/>
              <a:gd name="T20" fmla="*/ 59 w 116"/>
              <a:gd name="T21" fmla="*/ 16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6" h="141">
                <a:moveTo>
                  <a:pt x="58" y="141"/>
                </a:moveTo>
                <a:cubicBezTo>
                  <a:pt x="20" y="141"/>
                  <a:pt x="0" y="116"/>
                  <a:pt x="0" y="71"/>
                </a:cubicBezTo>
                <a:cubicBezTo>
                  <a:pt x="0" y="25"/>
                  <a:pt x="21" y="0"/>
                  <a:pt x="58" y="0"/>
                </a:cubicBezTo>
                <a:cubicBezTo>
                  <a:pt x="96" y="0"/>
                  <a:pt x="116" y="25"/>
                  <a:pt x="116" y="71"/>
                </a:cubicBezTo>
                <a:cubicBezTo>
                  <a:pt x="116" y="116"/>
                  <a:pt x="96" y="141"/>
                  <a:pt x="58" y="141"/>
                </a:cubicBezTo>
                <a:moveTo>
                  <a:pt x="59" y="16"/>
                </a:moveTo>
                <a:cubicBezTo>
                  <a:pt x="35" y="16"/>
                  <a:pt x="22" y="35"/>
                  <a:pt x="22" y="71"/>
                </a:cubicBezTo>
                <a:cubicBezTo>
                  <a:pt x="22" y="88"/>
                  <a:pt x="26" y="104"/>
                  <a:pt x="32" y="113"/>
                </a:cubicBezTo>
                <a:cubicBezTo>
                  <a:pt x="37" y="121"/>
                  <a:pt x="47" y="125"/>
                  <a:pt x="58" y="125"/>
                </a:cubicBezTo>
                <a:cubicBezTo>
                  <a:pt x="82" y="125"/>
                  <a:pt x="94" y="107"/>
                  <a:pt x="94" y="71"/>
                </a:cubicBezTo>
                <a:cubicBezTo>
                  <a:pt x="94" y="34"/>
                  <a:pt x="82" y="16"/>
                  <a:pt x="59" y="16"/>
                </a:cubicBezTo>
              </a:path>
            </a:pathLst>
          </a:custGeom>
          <a:solidFill>
            <a:srgbClr val="0F21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prstClr val="black"/>
              </a:solidFill>
              <a:latin typeface="Tahoma" panose="020B0604030504040204" pitchFamily="34" charset="0"/>
              <a:ea typeface="Tahoma" panose="020B0604030504040204" pitchFamily="34" charset="0"/>
              <a:cs typeface="Tahoma" panose="020B0604030504040204" pitchFamily="34" charset="0"/>
            </a:endParaRPr>
          </a:p>
        </p:txBody>
      </p:sp>
      <p:sp>
        <p:nvSpPr>
          <p:cNvPr id="15" name="Freeform 16"/>
          <p:cNvSpPr>
            <a:spLocks/>
          </p:cNvSpPr>
          <p:nvPr userDrawn="1"/>
        </p:nvSpPr>
        <p:spPr bwMode="auto">
          <a:xfrm>
            <a:off x="7715251" y="655639"/>
            <a:ext cx="145256" cy="417513"/>
          </a:xfrm>
          <a:custGeom>
            <a:avLst/>
            <a:gdLst>
              <a:gd name="T0" fmla="*/ 67 w 69"/>
              <a:gd name="T1" fmla="*/ 16 h 149"/>
              <a:gd name="T2" fmla="*/ 50 w 69"/>
              <a:gd name="T3" fmla="*/ 15 h 149"/>
              <a:gd name="T4" fmla="*/ 37 w 69"/>
              <a:gd name="T5" fmla="*/ 33 h 149"/>
              <a:gd name="T6" fmla="*/ 37 w 69"/>
              <a:gd name="T7" fmla="*/ 52 h 149"/>
              <a:gd name="T8" fmla="*/ 64 w 69"/>
              <a:gd name="T9" fmla="*/ 52 h 149"/>
              <a:gd name="T10" fmla="*/ 64 w 69"/>
              <a:gd name="T11" fmla="*/ 65 h 149"/>
              <a:gd name="T12" fmla="*/ 37 w 69"/>
              <a:gd name="T13" fmla="*/ 65 h 149"/>
              <a:gd name="T14" fmla="*/ 37 w 69"/>
              <a:gd name="T15" fmla="*/ 149 h 149"/>
              <a:gd name="T16" fmla="*/ 17 w 69"/>
              <a:gd name="T17" fmla="*/ 149 h 149"/>
              <a:gd name="T18" fmla="*/ 17 w 69"/>
              <a:gd name="T19" fmla="*/ 65 h 149"/>
              <a:gd name="T20" fmla="*/ 0 w 69"/>
              <a:gd name="T21" fmla="*/ 65 h 149"/>
              <a:gd name="T22" fmla="*/ 0 w 69"/>
              <a:gd name="T23" fmla="*/ 54 h 149"/>
              <a:gd name="T24" fmla="*/ 17 w 69"/>
              <a:gd name="T25" fmla="*/ 51 h 149"/>
              <a:gd name="T26" fmla="*/ 17 w 69"/>
              <a:gd name="T27" fmla="*/ 35 h 149"/>
              <a:gd name="T28" fmla="*/ 22 w 69"/>
              <a:gd name="T29" fmla="*/ 11 h 149"/>
              <a:gd name="T30" fmla="*/ 44 w 69"/>
              <a:gd name="T31" fmla="*/ 0 h 149"/>
              <a:gd name="T32" fmla="*/ 69 w 69"/>
              <a:gd name="T33" fmla="*/ 4 h 149"/>
              <a:gd name="T34" fmla="*/ 67 w 69"/>
              <a:gd name="T35" fmla="*/ 16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149">
                <a:moveTo>
                  <a:pt x="67" y="16"/>
                </a:moveTo>
                <a:cubicBezTo>
                  <a:pt x="65" y="16"/>
                  <a:pt x="59" y="15"/>
                  <a:pt x="50" y="15"/>
                </a:cubicBezTo>
                <a:cubicBezTo>
                  <a:pt x="40" y="15"/>
                  <a:pt x="37" y="19"/>
                  <a:pt x="37" y="33"/>
                </a:cubicBezTo>
                <a:cubicBezTo>
                  <a:pt x="37" y="52"/>
                  <a:pt x="37" y="52"/>
                  <a:pt x="37" y="52"/>
                </a:cubicBezTo>
                <a:cubicBezTo>
                  <a:pt x="64" y="52"/>
                  <a:pt x="64" y="52"/>
                  <a:pt x="64" y="52"/>
                </a:cubicBezTo>
                <a:cubicBezTo>
                  <a:pt x="64" y="65"/>
                  <a:pt x="64" y="65"/>
                  <a:pt x="64" y="65"/>
                </a:cubicBezTo>
                <a:cubicBezTo>
                  <a:pt x="37" y="65"/>
                  <a:pt x="37" y="65"/>
                  <a:pt x="37" y="65"/>
                </a:cubicBezTo>
                <a:cubicBezTo>
                  <a:pt x="37" y="149"/>
                  <a:pt x="37" y="149"/>
                  <a:pt x="37" y="149"/>
                </a:cubicBezTo>
                <a:cubicBezTo>
                  <a:pt x="17" y="149"/>
                  <a:pt x="17" y="149"/>
                  <a:pt x="17" y="149"/>
                </a:cubicBezTo>
                <a:cubicBezTo>
                  <a:pt x="17" y="65"/>
                  <a:pt x="17" y="65"/>
                  <a:pt x="17" y="65"/>
                </a:cubicBezTo>
                <a:cubicBezTo>
                  <a:pt x="0" y="65"/>
                  <a:pt x="0" y="65"/>
                  <a:pt x="0" y="65"/>
                </a:cubicBezTo>
                <a:cubicBezTo>
                  <a:pt x="0" y="54"/>
                  <a:pt x="0" y="54"/>
                  <a:pt x="0" y="54"/>
                </a:cubicBezTo>
                <a:cubicBezTo>
                  <a:pt x="17" y="51"/>
                  <a:pt x="17" y="51"/>
                  <a:pt x="17" y="51"/>
                </a:cubicBezTo>
                <a:cubicBezTo>
                  <a:pt x="17" y="35"/>
                  <a:pt x="17" y="35"/>
                  <a:pt x="17" y="35"/>
                </a:cubicBezTo>
                <a:cubicBezTo>
                  <a:pt x="17" y="21"/>
                  <a:pt x="18" y="16"/>
                  <a:pt x="22" y="11"/>
                </a:cubicBezTo>
                <a:cubicBezTo>
                  <a:pt x="27" y="4"/>
                  <a:pt x="34" y="0"/>
                  <a:pt x="44" y="0"/>
                </a:cubicBezTo>
                <a:cubicBezTo>
                  <a:pt x="54" y="0"/>
                  <a:pt x="66" y="3"/>
                  <a:pt x="69" y="4"/>
                </a:cubicBezTo>
                <a:lnTo>
                  <a:pt x="67" y="16"/>
                </a:lnTo>
                <a:close/>
              </a:path>
            </a:pathLst>
          </a:custGeom>
          <a:solidFill>
            <a:srgbClr val="0F21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prstClr val="black"/>
              </a:solidFill>
              <a:latin typeface="Tahoma" panose="020B0604030504040204" pitchFamily="34" charset="0"/>
              <a:ea typeface="Tahoma" panose="020B0604030504040204" pitchFamily="34" charset="0"/>
              <a:cs typeface="Tahoma" panose="020B0604030504040204" pitchFamily="34" charset="0"/>
            </a:endParaRPr>
          </a:p>
        </p:txBody>
      </p:sp>
      <p:sp>
        <p:nvSpPr>
          <p:cNvPr id="16" name="Freeform 17"/>
          <p:cNvSpPr>
            <a:spLocks/>
          </p:cNvSpPr>
          <p:nvPr userDrawn="1"/>
        </p:nvSpPr>
        <p:spPr bwMode="auto">
          <a:xfrm>
            <a:off x="7859316" y="795338"/>
            <a:ext cx="142875" cy="284163"/>
          </a:xfrm>
          <a:custGeom>
            <a:avLst/>
            <a:gdLst>
              <a:gd name="T0" fmla="*/ 31 w 68"/>
              <a:gd name="T1" fmla="*/ 101 h 101"/>
              <a:gd name="T2" fmla="*/ 0 w 68"/>
              <a:gd name="T3" fmla="*/ 96 h 101"/>
              <a:gd name="T4" fmla="*/ 3 w 68"/>
              <a:gd name="T5" fmla="*/ 83 h 101"/>
              <a:gd name="T6" fmla="*/ 27 w 68"/>
              <a:gd name="T7" fmla="*/ 86 h 101"/>
              <a:gd name="T8" fmla="*/ 48 w 68"/>
              <a:gd name="T9" fmla="*/ 72 h 101"/>
              <a:gd name="T10" fmla="*/ 31 w 68"/>
              <a:gd name="T11" fmla="*/ 57 h 101"/>
              <a:gd name="T12" fmla="*/ 1 w 68"/>
              <a:gd name="T13" fmla="*/ 29 h 101"/>
              <a:gd name="T14" fmla="*/ 35 w 68"/>
              <a:gd name="T15" fmla="*/ 0 h 101"/>
              <a:gd name="T16" fmla="*/ 63 w 68"/>
              <a:gd name="T17" fmla="*/ 5 h 101"/>
              <a:gd name="T18" fmla="*/ 60 w 68"/>
              <a:gd name="T19" fmla="*/ 17 h 101"/>
              <a:gd name="T20" fmla="*/ 37 w 68"/>
              <a:gd name="T21" fmla="*/ 14 h 101"/>
              <a:gd name="T22" fmla="*/ 21 w 68"/>
              <a:gd name="T23" fmla="*/ 27 h 101"/>
              <a:gd name="T24" fmla="*/ 68 w 68"/>
              <a:gd name="T25" fmla="*/ 69 h 101"/>
              <a:gd name="T26" fmla="*/ 31 w 68"/>
              <a:gd name="T27" fmla="*/ 10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 h="101">
                <a:moveTo>
                  <a:pt x="31" y="101"/>
                </a:moveTo>
                <a:cubicBezTo>
                  <a:pt x="21" y="101"/>
                  <a:pt x="12" y="99"/>
                  <a:pt x="0" y="96"/>
                </a:cubicBezTo>
                <a:cubicBezTo>
                  <a:pt x="3" y="83"/>
                  <a:pt x="3" y="83"/>
                  <a:pt x="3" y="83"/>
                </a:cubicBezTo>
                <a:cubicBezTo>
                  <a:pt x="13" y="85"/>
                  <a:pt x="20" y="86"/>
                  <a:pt x="27" y="86"/>
                </a:cubicBezTo>
                <a:cubicBezTo>
                  <a:pt x="41" y="86"/>
                  <a:pt x="48" y="81"/>
                  <a:pt x="48" y="72"/>
                </a:cubicBezTo>
                <a:cubicBezTo>
                  <a:pt x="48" y="64"/>
                  <a:pt x="45" y="61"/>
                  <a:pt x="31" y="57"/>
                </a:cubicBezTo>
                <a:cubicBezTo>
                  <a:pt x="14" y="52"/>
                  <a:pt x="1" y="47"/>
                  <a:pt x="1" y="29"/>
                </a:cubicBezTo>
                <a:cubicBezTo>
                  <a:pt x="1" y="10"/>
                  <a:pt x="14" y="0"/>
                  <a:pt x="35" y="0"/>
                </a:cubicBezTo>
                <a:cubicBezTo>
                  <a:pt x="43" y="0"/>
                  <a:pt x="52" y="1"/>
                  <a:pt x="63" y="5"/>
                </a:cubicBezTo>
                <a:cubicBezTo>
                  <a:pt x="60" y="17"/>
                  <a:pt x="60" y="17"/>
                  <a:pt x="60" y="17"/>
                </a:cubicBezTo>
                <a:cubicBezTo>
                  <a:pt x="53" y="16"/>
                  <a:pt x="45" y="14"/>
                  <a:pt x="37" y="14"/>
                </a:cubicBezTo>
                <a:cubicBezTo>
                  <a:pt x="27" y="14"/>
                  <a:pt x="21" y="19"/>
                  <a:pt x="21" y="27"/>
                </a:cubicBezTo>
                <a:cubicBezTo>
                  <a:pt x="21" y="47"/>
                  <a:pt x="68" y="34"/>
                  <a:pt x="68" y="69"/>
                </a:cubicBezTo>
                <a:cubicBezTo>
                  <a:pt x="68" y="89"/>
                  <a:pt x="54" y="101"/>
                  <a:pt x="31" y="101"/>
                </a:cubicBezTo>
              </a:path>
            </a:pathLst>
          </a:custGeom>
          <a:solidFill>
            <a:srgbClr val="0F21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prstClr val="black"/>
              </a:solidFill>
              <a:latin typeface="Tahoma" panose="020B0604030504040204" pitchFamily="34" charset="0"/>
              <a:ea typeface="Tahoma" panose="020B0604030504040204" pitchFamily="34" charset="0"/>
              <a:cs typeface="Tahoma" panose="020B0604030504040204" pitchFamily="34" charset="0"/>
            </a:endParaRPr>
          </a:p>
        </p:txBody>
      </p:sp>
      <p:sp>
        <p:nvSpPr>
          <p:cNvPr id="17" name="Freeform 18"/>
          <p:cNvSpPr>
            <a:spLocks/>
          </p:cNvSpPr>
          <p:nvPr userDrawn="1"/>
        </p:nvSpPr>
        <p:spPr bwMode="auto">
          <a:xfrm>
            <a:off x="8004573" y="725488"/>
            <a:ext cx="140494" cy="354013"/>
          </a:xfrm>
          <a:custGeom>
            <a:avLst/>
            <a:gdLst>
              <a:gd name="T0" fmla="*/ 39 w 67"/>
              <a:gd name="T1" fmla="*/ 126 h 126"/>
              <a:gd name="T2" fmla="*/ 19 w 67"/>
              <a:gd name="T3" fmla="*/ 115 h 126"/>
              <a:gd name="T4" fmla="*/ 17 w 67"/>
              <a:gd name="T5" fmla="*/ 93 h 126"/>
              <a:gd name="T6" fmla="*/ 17 w 67"/>
              <a:gd name="T7" fmla="*/ 40 h 126"/>
              <a:gd name="T8" fmla="*/ 0 w 67"/>
              <a:gd name="T9" fmla="*/ 40 h 126"/>
              <a:gd name="T10" fmla="*/ 0 w 67"/>
              <a:gd name="T11" fmla="*/ 29 h 126"/>
              <a:gd name="T12" fmla="*/ 17 w 67"/>
              <a:gd name="T13" fmla="*/ 27 h 126"/>
              <a:gd name="T14" fmla="*/ 17 w 67"/>
              <a:gd name="T15" fmla="*/ 0 h 126"/>
              <a:gd name="T16" fmla="*/ 37 w 67"/>
              <a:gd name="T17" fmla="*/ 0 h 126"/>
              <a:gd name="T18" fmla="*/ 37 w 67"/>
              <a:gd name="T19" fmla="*/ 27 h 126"/>
              <a:gd name="T20" fmla="*/ 63 w 67"/>
              <a:gd name="T21" fmla="*/ 27 h 126"/>
              <a:gd name="T22" fmla="*/ 63 w 67"/>
              <a:gd name="T23" fmla="*/ 40 h 126"/>
              <a:gd name="T24" fmla="*/ 37 w 67"/>
              <a:gd name="T25" fmla="*/ 40 h 126"/>
              <a:gd name="T26" fmla="*/ 37 w 67"/>
              <a:gd name="T27" fmla="*/ 87 h 126"/>
              <a:gd name="T28" fmla="*/ 38 w 67"/>
              <a:gd name="T29" fmla="*/ 106 h 126"/>
              <a:gd name="T30" fmla="*/ 47 w 67"/>
              <a:gd name="T31" fmla="*/ 110 h 126"/>
              <a:gd name="T32" fmla="*/ 64 w 67"/>
              <a:gd name="T33" fmla="*/ 107 h 126"/>
              <a:gd name="T34" fmla="*/ 67 w 67"/>
              <a:gd name="T35" fmla="*/ 120 h 126"/>
              <a:gd name="T36" fmla="*/ 39 w 67"/>
              <a:gd name="T37" fmla="*/ 126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7" h="126">
                <a:moveTo>
                  <a:pt x="39" y="126"/>
                </a:moveTo>
                <a:cubicBezTo>
                  <a:pt x="30" y="126"/>
                  <a:pt x="23" y="122"/>
                  <a:pt x="19" y="115"/>
                </a:cubicBezTo>
                <a:cubicBezTo>
                  <a:pt x="17" y="111"/>
                  <a:pt x="17" y="106"/>
                  <a:pt x="17" y="93"/>
                </a:cubicBezTo>
                <a:cubicBezTo>
                  <a:pt x="17" y="40"/>
                  <a:pt x="17" y="40"/>
                  <a:pt x="17" y="40"/>
                </a:cubicBezTo>
                <a:cubicBezTo>
                  <a:pt x="0" y="40"/>
                  <a:pt x="0" y="40"/>
                  <a:pt x="0" y="40"/>
                </a:cubicBezTo>
                <a:cubicBezTo>
                  <a:pt x="0" y="29"/>
                  <a:pt x="0" y="29"/>
                  <a:pt x="0" y="29"/>
                </a:cubicBezTo>
                <a:cubicBezTo>
                  <a:pt x="17" y="27"/>
                  <a:pt x="17" y="27"/>
                  <a:pt x="17" y="27"/>
                </a:cubicBezTo>
                <a:cubicBezTo>
                  <a:pt x="17" y="0"/>
                  <a:pt x="17" y="0"/>
                  <a:pt x="17" y="0"/>
                </a:cubicBezTo>
                <a:cubicBezTo>
                  <a:pt x="37" y="0"/>
                  <a:pt x="37" y="0"/>
                  <a:pt x="37" y="0"/>
                </a:cubicBezTo>
                <a:cubicBezTo>
                  <a:pt x="37" y="27"/>
                  <a:pt x="37" y="27"/>
                  <a:pt x="37" y="27"/>
                </a:cubicBezTo>
                <a:cubicBezTo>
                  <a:pt x="63" y="27"/>
                  <a:pt x="63" y="27"/>
                  <a:pt x="63" y="27"/>
                </a:cubicBezTo>
                <a:cubicBezTo>
                  <a:pt x="63" y="40"/>
                  <a:pt x="63" y="40"/>
                  <a:pt x="63" y="40"/>
                </a:cubicBezTo>
                <a:cubicBezTo>
                  <a:pt x="37" y="40"/>
                  <a:pt x="37" y="40"/>
                  <a:pt x="37" y="40"/>
                </a:cubicBezTo>
                <a:cubicBezTo>
                  <a:pt x="37" y="87"/>
                  <a:pt x="37" y="87"/>
                  <a:pt x="37" y="87"/>
                </a:cubicBezTo>
                <a:cubicBezTo>
                  <a:pt x="37" y="104"/>
                  <a:pt x="37" y="104"/>
                  <a:pt x="38" y="106"/>
                </a:cubicBezTo>
                <a:cubicBezTo>
                  <a:pt x="40" y="109"/>
                  <a:pt x="43" y="110"/>
                  <a:pt x="47" y="110"/>
                </a:cubicBezTo>
                <a:cubicBezTo>
                  <a:pt x="52" y="110"/>
                  <a:pt x="56" y="109"/>
                  <a:pt x="64" y="107"/>
                </a:cubicBezTo>
                <a:cubicBezTo>
                  <a:pt x="67" y="120"/>
                  <a:pt x="67" y="120"/>
                  <a:pt x="67" y="120"/>
                </a:cubicBezTo>
                <a:cubicBezTo>
                  <a:pt x="55" y="124"/>
                  <a:pt x="47" y="126"/>
                  <a:pt x="39" y="126"/>
                </a:cubicBezTo>
              </a:path>
            </a:pathLst>
          </a:custGeom>
          <a:solidFill>
            <a:srgbClr val="0F21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prstClr val="black"/>
              </a:solidFill>
              <a:latin typeface="Tahoma" panose="020B0604030504040204" pitchFamily="34" charset="0"/>
              <a:ea typeface="Tahoma" panose="020B0604030504040204" pitchFamily="34" charset="0"/>
              <a:cs typeface="Tahoma" panose="020B0604030504040204" pitchFamily="34" charset="0"/>
            </a:endParaRPr>
          </a:p>
        </p:txBody>
      </p:sp>
      <p:sp>
        <p:nvSpPr>
          <p:cNvPr id="18" name="Freeform 19"/>
          <p:cNvSpPr>
            <a:spLocks noEditPoints="1"/>
          </p:cNvSpPr>
          <p:nvPr userDrawn="1"/>
        </p:nvSpPr>
        <p:spPr bwMode="auto">
          <a:xfrm>
            <a:off x="8147448" y="792163"/>
            <a:ext cx="172640" cy="287338"/>
          </a:xfrm>
          <a:custGeom>
            <a:avLst/>
            <a:gdLst>
              <a:gd name="T0" fmla="*/ 21 w 82"/>
              <a:gd name="T1" fmla="*/ 54 h 102"/>
              <a:gd name="T2" fmla="*/ 21 w 82"/>
              <a:gd name="T3" fmla="*/ 57 h 102"/>
              <a:gd name="T4" fmla="*/ 45 w 82"/>
              <a:gd name="T5" fmla="*/ 85 h 102"/>
              <a:gd name="T6" fmla="*/ 77 w 82"/>
              <a:gd name="T7" fmla="*/ 79 h 102"/>
              <a:gd name="T8" fmla="*/ 81 w 82"/>
              <a:gd name="T9" fmla="*/ 90 h 102"/>
              <a:gd name="T10" fmla="*/ 39 w 82"/>
              <a:gd name="T11" fmla="*/ 102 h 102"/>
              <a:gd name="T12" fmla="*/ 0 w 82"/>
              <a:gd name="T13" fmla="*/ 54 h 102"/>
              <a:gd name="T14" fmla="*/ 43 w 82"/>
              <a:gd name="T15" fmla="*/ 0 h 102"/>
              <a:gd name="T16" fmla="*/ 82 w 82"/>
              <a:gd name="T17" fmla="*/ 49 h 102"/>
              <a:gd name="T18" fmla="*/ 82 w 82"/>
              <a:gd name="T19" fmla="*/ 54 h 102"/>
              <a:gd name="T20" fmla="*/ 21 w 82"/>
              <a:gd name="T21" fmla="*/ 54 h 102"/>
              <a:gd name="T22" fmla="*/ 44 w 82"/>
              <a:gd name="T23" fmla="*/ 14 h 102"/>
              <a:gd name="T24" fmla="*/ 22 w 82"/>
              <a:gd name="T25" fmla="*/ 42 h 102"/>
              <a:gd name="T26" fmla="*/ 63 w 82"/>
              <a:gd name="T27" fmla="*/ 40 h 102"/>
              <a:gd name="T28" fmla="*/ 44 w 82"/>
              <a:gd name="T29" fmla="*/ 14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2" h="102">
                <a:moveTo>
                  <a:pt x="21" y="54"/>
                </a:moveTo>
                <a:cubicBezTo>
                  <a:pt x="21" y="57"/>
                  <a:pt x="21" y="57"/>
                  <a:pt x="21" y="57"/>
                </a:cubicBezTo>
                <a:cubicBezTo>
                  <a:pt x="21" y="76"/>
                  <a:pt x="29" y="85"/>
                  <a:pt x="45" y="85"/>
                </a:cubicBezTo>
                <a:cubicBezTo>
                  <a:pt x="53" y="85"/>
                  <a:pt x="61" y="84"/>
                  <a:pt x="77" y="79"/>
                </a:cubicBezTo>
                <a:cubicBezTo>
                  <a:pt x="81" y="90"/>
                  <a:pt x="81" y="90"/>
                  <a:pt x="81" y="90"/>
                </a:cubicBezTo>
                <a:cubicBezTo>
                  <a:pt x="61" y="99"/>
                  <a:pt x="51" y="102"/>
                  <a:pt x="39" y="102"/>
                </a:cubicBezTo>
                <a:cubicBezTo>
                  <a:pt x="15" y="102"/>
                  <a:pt x="0" y="84"/>
                  <a:pt x="0" y="54"/>
                </a:cubicBezTo>
                <a:cubicBezTo>
                  <a:pt x="0" y="22"/>
                  <a:pt x="16" y="0"/>
                  <a:pt x="43" y="0"/>
                </a:cubicBezTo>
                <a:cubicBezTo>
                  <a:pt x="69" y="0"/>
                  <a:pt x="82" y="16"/>
                  <a:pt x="82" y="49"/>
                </a:cubicBezTo>
                <a:cubicBezTo>
                  <a:pt x="82" y="54"/>
                  <a:pt x="82" y="54"/>
                  <a:pt x="82" y="54"/>
                </a:cubicBezTo>
                <a:lnTo>
                  <a:pt x="21" y="54"/>
                </a:lnTo>
                <a:close/>
                <a:moveTo>
                  <a:pt x="44" y="14"/>
                </a:moveTo>
                <a:cubicBezTo>
                  <a:pt x="31" y="14"/>
                  <a:pt x="24" y="24"/>
                  <a:pt x="22" y="42"/>
                </a:cubicBezTo>
                <a:cubicBezTo>
                  <a:pt x="63" y="40"/>
                  <a:pt x="63" y="40"/>
                  <a:pt x="63" y="40"/>
                </a:cubicBezTo>
                <a:cubicBezTo>
                  <a:pt x="63" y="23"/>
                  <a:pt x="57" y="14"/>
                  <a:pt x="44" y="14"/>
                </a:cubicBezTo>
              </a:path>
            </a:pathLst>
          </a:custGeom>
          <a:solidFill>
            <a:srgbClr val="0F21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prstClr val="black"/>
              </a:solidFill>
              <a:latin typeface="Tahoma" panose="020B0604030504040204" pitchFamily="34" charset="0"/>
              <a:ea typeface="Tahoma" panose="020B0604030504040204" pitchFamily="34" charset="0"/>
              <a:cs typeface="Tahoma" panose="020B0604030504040204" pitchFamily="34" charset="0"/>
            </a:endParaRPr>
          </a:p>
        </p:txBody>
      </p:sp>
      <p:sp>
        <p:nvSpPr>
          <p:cNvPr id="19" name="Freeform 20"/>
          <p:cNvSpPr>
            <a:spLocks noEditPoints="1"/>
          </p:cNvSpPr>
          <p:nvPr userDrawn="1"/>
        </p:nvSpPr>
        <p:spPr bwMode="auto">
          <a:xfrm>
            <a:off x="8339137" y="663575"/>
            <a:ext cx="176213" cy="415925"/>
          </a:xfrm>
          <a:custGeom>
            <a:avLst/>
            <a:gdLst>
              <a:gd name="T0" fmla="*/ 65 w 84"/>
              <a:gd name="T1" fmla="*/ 146 h 148"/>
              <a:gd name="T2" fmla="*/ 65 w 84"/>
              <a:gd name="T3" fmla="*/ 137 h 148"/>
              <a:gd name="T4" fmla="*/ 33 w 84"/>
              <a:gd name="T5" fmla="*/ 148 h 148"/>
              <a:gd name="T6" fmla="*/ 0 w 84"/>
              <a:gd name="T7" fmla="*/ 97 h 148"/>
              <a:gd name="T8" fmla="*/ 35 w 84"/>
              <a:gd name="T9" fmla="*/ 46 h 148"/>
              <a:gd name="T10" fmla="*/ 64 w 84"/>
              <a:gd name="T11" fmla="*/ 57 h 148"/>
              <a:gd name="T12" fmla="*/ 64 w 84"/>
              <a:gd name="T13" fmla="*/ 0 h 148"/>
              <a:gd name="T14" fmla="*/ 84 w 84"/>
              <a:gd name="T15" fmla="*/ 0 h 148"/>
              <a:gd name="T16" fmla="*/ 84 w 84"/>
              <a:gd name="T17" fmla="*/ 146 h 148"/>
              <a:gd name="T18" fmla="*/ 65 w 84"/>
              <a:gd name="T19" fmla="*/ 146 h 148"/>
              <a:gd name="T20" fmla="*/ 64 w 84"/>
              <a:gd name="T21" fmla="*/ 69 h 148"/>
              <a:gd name="T22" fmla="*/ 42 w 84"/>
              <a:gd name="T23" fmla="*/ 64 h 148"/>
              <a:gd name="T24" fmla="*/ 21 w 84"/>
              <a:gd name="T25" fmla="*/ 97 h 148"/>
              <a:gd name="T26" fmla="*/ 41 w 84"/>
              <a:gd name="T27" fmla="*/ 131 h 148"/>
              <a:gd name="T28" fmla="*/ 64 w 84"/>
              <a:gd name="T29" fmla="*/ 125 h 148"/>
              <a:gd name="T30" fmla="*/ 64 w 84"/>
              <a:gd name="T31" fmla="*/ 69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4" h="148">
                <a:moveTo>
                  <a:pt x="65" y="146"/>
                </a:moveTo>
                <a:cubicBezTo>
                  <a:pt x="65" y="137"/>
                  <a:pt x="65" y="137"/>
                  <a:pt x="65" y="137"/>
                </a:cubicBezTo>
                <a:cubicBezTo>
                  <a:pt x="54" y="143"/>
                  <a:pt x="43" y="148"/>
                  <a:pt x="33" y="148"/>
                </a:cubicBezTo>
                <a:cubicBezTo>
                  <a:pt x="12" y="148"/>
                  <a:pt x="0" y="129"/>
                  <a:pt x="0" y="97"/>
                </a:cubicBezTo>
                <a:cubicBezTo>
                  <a:pt x="0" y="66"/>
                  <a:pt x="14" y="46"/>
                  <a:pt x="35" y="46"/>
                </a:cubicBezTo>
                <a:cubicBezTo>
                  <a:pt x="46" y="46"/>
                  <a:pt x="55" y="52"/>
                  <a:pt x="64" y="57"/>
                </a:cubicBezTo>
                <a:cubicBezTo>
                  <a:pt x="64" y="0"/>
                  <a:pt x="64" y="0"/>
                  <a:pt x="64" y="0"/>
                </a:cubicBezTo>
                <a:cubicBezTo>
                  <a:pt x="84" y="0"/>
                  <a:pt x="84" y="0"/>
                  <a:pt x="84" y="0"/>
                </a:cubicBezTo>
                <a:cubicBezTo>
                  <a:pt x="84" y="146"/>
                  <a:pt x="84" y="146"/>
                  <a:pt x="84" y="146"/>
                </a:cubicBezTo>
                <a:lnTo>
                  <a:pt x="65" y="146"/>
                </a:lnTo>
                <a:close/>
                <a:moveTo>
                  <a:pt x="64" y="69"/>
                </a:moveTo>
                <a:cubicBezTo>
                  <a:pt x="52" y="65"/>
                  <a:pt x="48" y="64"/>
                  <a:pt x="42" y="64"/>
                </a:cubicBezTo>
                <a:cubicBezTo>
                  <a:pt x="28" y="64"/>
                  <a:pt x="21" y="75"/>
                  <a:pt x="21" y="97"/>
                </a:cubicBezTo>
                <a:cubicBezTo>
                  <a:pt x="21" y="120"/>
                  <a:pt x="28" y="131"/>
                  <a:pt x="41" y="131"/>
                </a:cubicBezTo>
                <a:cubicBezTo>
                  <a:pt x="47" y="131"/>
                  <a:pt x="52" y="129"/>
                  <a:pt x="64" y="125"/>
                </a:cubicBezTo>
                <a:lnTo>
                  <a:pt x="64" y="69"/>
                </a:lnTo>
                <a:close/>
              </a:path>
            </a:pathLst>
          </a:custGeom>
          <a:solidFill>
            <a:srgbClr val="0F21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prstClr val="black"/>
              </a:solidFill>
              <a:latin typeface="Tahoma" panose="020B0604030504040204" pitchFamily="34" charset="0"/>
              <a:ea typeface="Tahoma" panose="020B0604030504040204" pitchFamily="34" charset="0"/>
              <a:cs typeface="Tahoma" panose="020B0604030504040204" pitchFamily="34" charset="0"/>
            </a:endParaRPr>
          </a:p>
        </p:txBody>
      </p:sp>
      <p:sp>
        <p:nvSpPr>
          <p:cNvPr id="57" name="Date Placeholder 3"/>
          <p:cNvSpPr>
            <a:spLocks noGrp="1"/>
          </p:cNvSpPr>
          <p:nvPr userDrawn="1">
            <p:ph type="dt" sz="half" idx="2"/>
          </p:nvPr>
        </p:nvSpPr>
        <p:spPr>
          <a:xfrm>
            <a:off x="6203576" y="6434039"/>
            <a:ext cx="1459286" cy="365125"/>
          </a:xfrm>
          <a:prstGeom prst="rect">
            <a:avLst/>
          </a:prstGeom>
        </p:spPr>
        <p:txBody>
          <a:bodyPr anchor="ctr"/>
          <a:lstStyle>
            <a:lvl1pPr algn="r">
              <a:defRPr sz="120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endParaRPr lang="en-GB" dirty="0">
              <a:solidFill>
                <a:prstClr val="white"/>
              </a:solidFill>
            </a:endParaRPr>
          </a:p>
        </p:txBody>
      </p:sp>
    </p:spTree>
    <p:extLst>
      <p:ext uri="{BB962C8B-B14F-4D97-AF65-F5344CB8AC3E}">
        <p14:creationId xmlns:p14="http://schemas.microsoft.com/office/powerpoint/2010/main" val="2325127364"/>
      </p:ext>
    </p:extLst>
  </p:cSld>
  <p:clrMap bg1="lt1" tx1="dk1" bg2="lt2" tx2="dk2" accent1="accent1" accent2="accent2" accent3="accent3" accent4="accent4" accent5="accent5" accent6="accent6" hlink="hlink" folHlink="folHlink"/>
  <p:sldLayoutIdLst>
    <p:sldLayoutId id="2147483856" r:id="rId1"/>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Lst>
  <p:hf hdr="0" dt="0"/>
  <p:txStyles>
    <p:titleStyle>
      <a:lvl1pPr algn="l" defTabSz="914400" rtl="0" eaLnBrk="1" latinLnBrk="0" hangingPunct="1">
        <a:lnSpc>
          <a:spcPct val="90000"/>
        </a:lnSpc>
        <a:spcBef>
          <a:spcPct val="0"/>
        </a:spcBef>
        <a:buNone/>
        <a:defRPr sz="3600" kern="1200">
          <a:solidFill>
            <a:srgbClr val="221E5B"/>
          </a:solidFill>
          <a:latin typeface="Tahoma" panose="020B0604030504040204" pitchFamily="34" charset="0"/>
          <a:ea typeface="Tahoma" panose="020B0604030504040204" pitchFamily="34" charset="0"/>
          <a:cs typeface="Tahoma" panose="020B0604030504040204" pitchFamily="34" charset="0"/>
        </a:defRPr>
      </a:lvl1pPr>
    </p:titleStyle>
    <p:bodyStyle>
      <a:lvl1pPr marL="228600" indent="-228600" algn="l" defTabSz="914400" rtl="0" eaLnBrk="1" latinLnBrk="0" hangingPunct="1">
        <a:lnSpc>
          <a:spcPct val="90000"/>
        </a:lnSpc>
        <a:spcBef>
          <a:spcPts val="1000"/>
        </a:spcBef>
        <a:buClr>
          <a:srgbClr val="2092B6"/>
        </a:buClr>
        <a:buFont typeface="Wingdings" panose="05000000000000000000" pitchFamily="2" charset="2"/>
        <a:buChar char="§"/>
        <a:defRPr sz="2800" kern="1200">
          <a:solidFill>
            <a:srgbClr val="221E5B"/>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Clr>
          <a:srgbClr val="2092B6"/>
        </a:buClr>
        <a:buFont typeface="Wingdings" panose="05000000000000000000" pitchFamily="2" charset="2"/>
        <a:buChar char="§"/>
        <a:defRPr sz="2400" kern="1200">
          <a:solidFill>
            <a:srgbClr val="221E5B"/>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90000"/>
        </a:lnSpc>
        <a:spcBef>
          <a:spcPts val="500"/>
        </a:spcBef>
        <a:buClr>
          <a:srgbClr val="2092B6"/>
        </a:buClr>
        <a:buFont typeface="Wingdings" panose="05000000000000000000" pitchFamily="2" charset="2"/>
        <a:buChar char="§"/>
        <a:defRPr sz="2000" kern="1200">
          <a:solidFill>
            <a:srgbClr val="221E5B"/>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Clr>
          <a:srgbClr val="2092B6"/>
        </a:buClr>
        <a:buFont typeface="Wingdings" panose="05000000000000000000" pitchFamily="2" charset="2"/>
        <a:buChar char="§"/>
        <a:defRPr sz="1800" kern="1200">
          <a:solidFill>
            <a:srgbClr val="221E5B"/>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Clr>
          <a:srgbClr val="2092B6"/>
        </a:buClr>
        <a:buFont typeface="Wingdings" panose="05000000000000000000" pitchFamily="2" charset="2"/>
        <a:buChar char="§"/>
        <a:defRPr sz="1800" kern="1200">
          <a:solidFill>
            <a:srgbClr val="221E5B"/>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hyperlink" Target="mailto:foi@gloucestershire.gov.uk" TargetMode="External"/><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hyperlink" Target="http://www.foundationyears.org.uk/" TargetMode="External"/><Relationship Id="rId7" Type="http://schemas.openxmlformats.org/officeDocument/2006/relationships/image" Target="../media/image7.jpeg"/><Relationship Id="rId2" Type="http://schemas.openxmlformats.org/officeDocument/2006/relationships/notesSlide" Target="../notesSlides/notesSlide18.xml"/><Relationship Id="rId1" Type="http://schemas.openxmlformats.org/officeDocument/2006/relationships/slideLayout" Target="../slideLayouts/slideLayout12.xml"/><Relationship Id="rId6" Type="http://schemas.openxmlformats.org/officeDocument/2006/relationships/hyperlink" Target="mailto:julia.hawkes@gloucestershire.gov.uk" TargetMode="External"/><Relationship Id="rId5" Type="http://schemas.openxmlformats.org/officeDocument/2006/relationships/hyperlink" Target="mailto:earlyyearsteam@gloucestershire.gov.uk" TargetMode="External"/><Relationship Id="rId4" Type="http://schemas.openxmlformats.org/officeDocument/2006/relationships/hyperlink" Target="http://www.gloucestershire.gov.uk/earlyyearsteam"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hyperlink" Target="http://www.gov.uk/government/statistics/pupil-absence-in-schools-in-england-autumn-2016-and-spring-2017" TargetMode="External"/><Relationship Id="rId2" Type="http://schemas.openxmlformats.org/officeDocument/2006/relationships/notesSlide" Target="../notesSlides/notesSlide24.xml"/><Relationship Id="rId1" Type="http://schemas.openxmlformats.org/officeDocument/2006/relationships/slideLayout" Target="../slideLayouts/slideLayout23.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3.xml"/><Relationship Id="rId1" Type="http://schemas.openxmlformats.org/officeDocument/2006/relationships/vmlDrawing" Target="../drawings/vmlDrawing1.vml"/><Relationship Id="rId6" Type="http://schemas.openxmlformats.org/officeDocument/2006/relationships/image" Target="../media/image8.emf"/><Relationship Id="rId5" Type="http://schemas.openxmlformats.org/officeDocument/2006/relationships/package" Target="../embeddings/Microsoft_Excel_Worksheet1.xlsx"/><Relationship Id="rId4" Type="http://schemas.openxmlformats.org/officeDocument/2006/relationships/oleObject" Target="../embeddings/oleObject2.bin"/></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3.xml"/><Relationship Id="rId1" Type="http://schemas.openxmlformats.org/officeDocument/2006/relationships/vmlDrawing" Target="../drawings/vmlDrawing2.vml"/><Relationship Id="rId5" Type="http://schemas.openxmlformats.org/officeDocument/2006/relationships/image" Target="../media/image9.emf"/><Relationship Id="rId4" Type="http://schemas.openxmlformats.org/officeDocument/2006/relationships/oleObject" Target="file:///\\svrshfp01\EDS_CountyWide$\ChildrenAndYoungPeoplesStrategy\EP&amp;I\EP&amp;I%20Oversights\Attendance%20and%20Absence\Data%20and%20reports\2016-17%20absence\DfE%20Aut%2016%20and%20Spr%2017\Glos%20summary%20for%20slides.xlsx!Chart1" TargetMode="Externa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3.xml"/><Relationship Id="rId1" Type="http://schemas.openxmlformats.org/officeDocument/2006/relationships/vmlDrawing" Target="../drawings/vmlDrawing3.vml"/><Relationship Id="rId5" Type="http://schemas.openxmlformats.org/officeDocument/2006/relationships/image" Target="../media/image10.emf"/><Relationship Id="rId4" Type="http://schemas.openxmlformats.org/officeDocument/2006/relationships/oleObject" Target="file:///\\svrshfp01\EDS_CountyWide$\ChildrenAndYoungPeoplesStrategy\EP&amp;I\EP&amp;I%20Oversights\Attendance%20and%20Absence\Data%20and%20reports\2016-17%20absence\DfE%20Aut%2016%20and%20Spr%2017\Glos%20summary%20for%20slides.xlsx!Chart2"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3.xml"/></Relationships>
</file>

<file path=ppt/slides/_rels/slide42.xml.rels><?xml version="1.0" encoding="UTF-8" standalone="yes"?>
<Relationships xmlns="http://schemas.openxmlformats.org/package/2006/relationships"><Relationship Id="rId3" Type="http://schemas.openxmlformats.org/officeDocument/2006/relationships/hyperlink" Target="mailto:attendance@gloucestershire.gov.uk" TargetMode="External"/><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80.xml"/></Relationships>
</file>

<file path=ppt/slides/_rels/slide45.xml.rels><?xml version="1.0" encoding="UTF-8" standalone="yes"?>
<Relationships xmlns="http://schemas.openxmlformats.org/package/2006/relationships"><Relationship Id="rId3" Type="http://schemas.openxmlformats.org/officeDocument/2006/relationships/hyperlink" Target="https://www.gov.uk/government/speeches/hmcis-commentary-october-2017" TargetMode="External"/><Relationship Id="rId2" Type="http://schemas.openxmlformats.org/officeDocument/2006/relationships/notesSlide" Target="../notesSlides/notesSlide33.xml"/><Relationship Id="rId1" Type="http://schemas.openxmlformats.org/officeDocument/2006/relationships/slideLayout" Target="../slideLayouts/slideLayout36.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6.xml"/></Relationships>
</file>

<file path=ppt/slides/_rels/slide47.xml.rels><?xml version="1.0" encoding="UTF-8" standalone="yes"?>
<Relationships xmlns="http://schemas.openxmlformats.org/package/2006/relationships"><Relationship Id="rId3" Type="http://schemas.openxmlformats.org/officeDocument/2006/relationships/hyperlink" Target="http://www.gloucestershire.gov.uk/schoolsnet/glosed/types-of-provider/glosed-leaders/" TargetMode="External"/><Relationship Id="rId2" Type="http://schemas.openxmlformats.org/officeDocument/2006/relationships/image" Target="../media/image11.png"/><Relationship Id="rId1" Type="http://schemas.openxmlformats.org/officeDocument/2006/relationships/slideLayout" Target="../slideLayouts/slideLayout36.xml"/></Relationships>
</file>

<file path=ppt/slides/_rels/slide48.xml.rels><?xml version="1.0" encoding="UTF-8" standalone="yes"?>
<Relationships xmlns="http://schemas.openxmlformats.org/package/2006/relationships"><Relationship Id="rId3" Type="http://schemas.openxmlformats.org/officeDocument/2006/relationships/hyperlink" Target="https://gccopsmonitor.fabsurveys.co.uk/SchoolsAdmin/SchoolSignUpForm" TargetMode="External"/><Relationship Id="rId2" Type="http://schemas.openxmlformats.org/officeDocument/2006/relationships/image" Target="../media/image12.jpg"/><Relationship Id="rId1" Type="http://schemas.openxmlformats.org/officeDocument/2006/relationships/slideLayout" Target="../slideLayouts/slideLayout2.xml"/><Relationship Id="rId4" Type="http://schemas.openxmlformats.org/officeDocument/2006/relationships/image" Target="../media/image13.jpg"/></Relationships>
</file>

<file path=ppt/slides/_rels/slide4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3" Type="http://schemas.openxmlformats.org/officeDocument/2006/relationships/hyperlink" Target="https://gccopsmonitor.fabsurveys.co.uk/SchoolsAdmin/EventSignUp" TargetMode="External"/><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hyperlink" Target="mailto:ghll@gloucestershire.gov.uk" TargetMode="External"/></Relationships>
</file>

<file path=ppt/slides/_rels/slide51.xml.rels><?xml version="1.0" encoding="UTF-8" standalone="yes"?>
<Relationships xmlns="http://schemas.openxmlformats.org/package/2006/relationships"><Relationship Id="rId3" Type="http://schemas.openxmlformats.org/officeDocument/2006/relationships/hyperlink" Target="http://www.educationendowmentfoundation.org.uk/" TargetMode="External"/><Relationship Id="rId2" Type="http://schemas.openxmlformats.org/officeDocument/2006/relationships/notesSlide" Target="../notesSlides/notesSlide36.xml"/><Relationship Id="rId1" Type="http://schemas.openxmlformats.org/officeDocument/2006/relationships/slideLayout" Target="../slideLayouts/slideLayout36.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5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s://educationendowmentfoundation.org.uk/tools/guidance-reports/maths-ks-two-three?utm_content=buffer0a206&amp;utm_medium=social&amp;utm_source=twitter.com&amp;utm_campaign=buffer#closeSignup" TargetMode="External"/><Relationship Id="rId1" Type="http://schemas.openxmlformats.org/officeDocument/2006/relationships/slideLayout" Target="../slideLayouts/slideLayout30.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5.xml.rels><?xml version="1.0" encoding="UTF-8" standalone="yes"?>
<Relationships xmlns="http://schemas.openxmlformats.org/package/2006/relationships"><Relationship Id="rId3" Type="http://schemas.openxmlformats.org/officeDocument/2006/relationships/hyperlink" Target="https://www.gov.uk/government/collections/statistics-key-stage-1" TargetMode="External"/><Relationship Id="rId2" Type="http://schemas.openxmlformats.org/officeDocument/2006/relationships/hyperlink" Target="https://www.gov.uk/government/collections/statistics-key-stage-2" TargetMode="External"/><Relationship Id="rId1" Type="http://schemas.openxmlformats.org/officeDocument/2006/relationships/slideLayout" Target="../slideLayouts/slideLayout7.xml"/><Relationship Id="rId4" Type="http://schemas.openxmlformats.org/officeDocument/2006/relationships/hyperlink" Target="https://www.gov.uk/government/collections/statistics-early-years-foundation-stage-profile" TargetMode="External"/></Relationships>
</file>

<file path=ppt/slides/_rels/slide5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s://www.gov.uk/government/statistics/phonics-screening-check-and-key-stage-1-assessments-england-2017" TargetMode="External"/><Relationship Id="rId1" Type="http://schemas.openxmlformats.org/officeDocument/2006/relationships/slideLayout" Target="../slideLayouts/slideLayout52.xml"/></Relationships>
</file>

<file path=ppt/slides/_rels/slide5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https://www.gov.uk/government/statistics/phonics-screening-check-and-key-stage-1-assessments-england-2017" TargetMode="External"/><Relationship Id="rId1" Type="http://schemas.openxmlformats.org/officeDocument/2006/relationships/slideLayout" Target="../slideLayouts/slideLayout52.xml"/></Relationships>
</file>

<file path=ppt/slides/_rels/slide5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s://www.gov.uk/government/statistics/national-curriculum-assessments-key-stage-2-2017-provisional" TargetMode="External"/><Relationship Id="rId1" Type="http://schemas.openxmlformats.org/officeDocument/2006/relationships/slideLayout" Target="../slideLayouts/slideLayout52.xml"/></Relationships>
</file>

<file path=ppt/slides/_rels/slide5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s://www.gov.uk/government/publications/primary-school-accountability" TargetMode="External"/><Relationship Id="rId1" Type="http://schemas.openxmlformats.org/officeDocument/2006/relationships/slideLayout" Target="../slideLayouts/slideLayout5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61.xml.rels><?xml version="1.0" encoding="UTF-8" standalone="yes"?>
<Relationships xmlns="http://schemas.openxmlformats.org/package/2006/relationships"><Relationship Id="rId3" Type="http://schemas.openxmlformats.org/officeDocument/2006/relationships/hyperlink" Target="gcse_changes_dfe_jan12.doc" TargetMode="External"/><Relationship Id="rId2" Type="http://schemas.openxmlformats.org/officeDocument/2006/relationships/notesSlide" Target="../notesSlides/notesSlide37.xml"/><Relationship Id="rId1" Type="http://schemas.openxmlformats.org/officeDocument/2006/relationships/slideLayout" Target="../slideLayouts/slideLayout57.xml"/><Relationship Id="rId6" Type="http://schemas.openxmlformats.org/officeDocument/2006/relationships/hyperlink" Target="http://www.gloucestershire.gov.uk/schoolsnet/glosed/curriculum-and-assessment-support/statutory-requirements-for-assessment/" TargetMode="External"/><Relationship Id="rId5" Type="http://schemas.openxmlformats.org/officeDocument/2006/relationships/hyperlink" Target="http://www.education.gov.uk/schools/teachingandlearning/qualifications/gcses/b00213896/ks4-qualification" TargetMode="External"/><Relationship Id="rId4" Type="http://schemas.openxmlformats.org/officeDocument/2006/relationships/slide" Target="slide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4.xml"/></Relationships>
</file>

<file path=ppt/slides/_rels/slide66.xml.rels><?xml version="1.0" encoding="UTF-8" standalone="yes"?>
<Relationships xmlns="http://schemas.openxmlformats.org/package/2006/relationships"><Relationship Id="rId2" Type="http://schemas.openxmlformats.org/officeDocument/2006/relationships/hyperlink" Target="http://www.gloucestershire.gov.uk/schoolsnet/glosed/curriculum-and-assessment-support/statutory-requirements-for-assessment/" TargetMode="External"/><Relationship Id="rId1" Type="http://schemas.openxmlformats.org/officeDocument/2006/relationships/slideLayout" Target="../slideLayouts/slideLayout64.xml"/></Relationships>
</file>

<file path=ppt/slides/_rels/slide67.xml.rels><?xml version="1.0" encoding="UTF-8" standalone="yes"?>
<Relationships xmlns="http://schemas.openxmlformats.org/package/2006/relationships"><Relationship Id="rId2" Type="http://schemas.openxmlformats.org/officeDocument/2006/relationships/hyperlink" Target="http://www.businesssupportservices.org/" TargetMode="External"/><Relationship Id="rId1" Type="http://schemas.openxmlformats.org/officeDocument/2006/relationships/slideLayout" Target="../slideLayouts/slideLayout36.xml"/></Relationships>
</file>

<file path=ppt/slides/_rels/slide68.xml.rels><?xml version="1.0" encoding="UTF-8" standalone="yes"?>
<Relationships xmlns="http://schemas.openxmlformats.org/package/2006/relationships"><Relationship Id="rId3" Type="http://schemas.openxmlformats.org/officeDocument/2006/relationships/hyperlink" Target="http://www.gloucestershire.gov.uk/media/18201/ks1_writing_external_moderator_application_1718.doc" TargetMode="External"/><Relationship Id="rId2" Type="http://schemas.openxmlformats.org/officeDocument/2006/relationships/hyperlink" Target="http://www.gloucestershire.gov.uk/media/18200/ks1_moderator_recruitment_information_1718.doc" TargetMode="External"/><Relationship Id="rId1" Type="http://schemas.openxmlformats.org/officeDocument/2006/relationships/slideLayout" Target="../slideLayouts/slideLayout36.xml"/><Relationship Id="rId5" Type="http://schemas.openxmlformats.org/officeDocument/2006/relationships/hyperlink" Target="http://www.gloucestershire.gov.uk/media/18202/ks2_writing_external_moderator_application_1718.doc" TargetMode="External"/><Relationship Id="rId4" Type="http://schemas.openxmlformats.org/officeDocument/2006/relationships/hyperlink" Target="http://www.gloucestershire.gov.uk/media/18203/ks2_writing_moderator_recruitment_information_1718.doc" TargetMode="External"/></Relationships>
</file>

<file path=ppt/slides/_rels/slide69.xml.rels><?xml version="1.0" encoding="UTF-8" standalone="yes"?>
<Relationships xmlns="http://schemas.openxmlformats.org/package/2006/relationships"><Relationship Id="rId8" Type="http://schemas.openxmlformats.org/officeDocument/2006/relationships/hyperlink" Target="https://www.gov.uk/government/consultations/primary-school-pupil-assessment-rochford-review-recommendations" TargetMode="External"/><Relationship Id="rId3" Type="http://schemas.openxmlformats.org/officeDocument/2006/relationships/image" Target="../media/image23.png"/><Relationship Id="rId7" Type="http://schemas.openxmlformats.org/officeDocument/2006/relationships/hyperlink" Target="https://www.gov.uk/government/publications/interim-pre-key-stage-2-standards" TargetMode="External"/><Relationship Id="rId2" Type="http://schemas.openxmlformats.org/officeDocument/2006/relationships/hyperlink" Target="https://www.gov.uk/government/consultations/primary-assessment-in-england" TargetMode="External"/><Relationship Id="rId1" Type="http://schemas.openxmlformats.org/officeDocument/2006/relationships/slideLayout" Target="../slideLayouts/slideLayout64.xml"/><Relationship Id="rId6" Type="http://schemas.openxmlformats.org/officeDocument/2006/relationships/hyperlink" Target="https://www.gov.uk/government/publications/interim-pre-key-stage-1-standards" TargetMode="External"/><Relationship Id="rId11" Type="http://schemas.openxmlformats.org/officeDocument/2006/relationships/image" Target="../media/image25.png"/><Relationship Id="rId5" Type="http://schemas.openxmlformats.org/officeDocument/2006/relationships/hyperlink" Target="https://www.gov.uk/government/publications/teacher-assessment-frameworks-at-the-end-of-key-stage-2" TargetMode="External"/><Relationship Id="rId10" Type="http://schemas.openxmlformats.org/officeDocument/2006/relationships/hyperlink" Target="https://www.gov.uk/government/publications/rochford-review-final-report" TargetMode="External"/><Relationship Id="rId4" Type="http://schemas.openxmlformats.org/officeDocument/2006/relationships/hyperlink" Target="https://www.gov.uk/government/publications/teacher-assessment-frameworks-at-the-end-of-key-stage-1" TargetMode="External"/><Relationship Id="rId9" Type="http://schemas.openxmlformats.org/officeDocument/2006/relationships/image" Target="../media/image2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64.xml"/></Relationships>
</file>

<file path=ppt/slides/_rels/slide7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52.xml"/></Relationships>
</file>

<file path=ppt/slides/_rels/slide7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https://www.gov.uk/government/publications/national-curriculum-assessments-calendar" TargetMode="External"/><Relationship Id="rId1" Type="http://schemas.openxmlformats.org/officeDocument/2006/relationships/slideLayout" Target="../slideLayouts/slideLayout52.xml"/></Relationships>
</file>

<file path=ppt/slides/_rels/slide73.xml.rels><?xml version="1.0" encoding="UTF-8" standalone="yes"?>
<Relationships xmlns="http://schemas.openxmlformats.org/package/2006/relationships"><Relationship Id="rId3" Type="http://schemas.openxmlformats.org/officeDocument/2006/relationships/hyperlink" Target="https://www.gov.uk/government/publications/2018-teacher-assessment-guidance-key-stage-1" TargetMode="External"/><Relationship Id="rId2" Type="http://schemas.openxmlformats.org/officeDocument/2006/relationships/image" Target="../media/image28.png"/><Relationship Id="rId1" Type="http://schemas.openxmlformats.org/officeDocument/2006/relationships/slideLayout" Target="../slideLayouts/slideLayout52.xml"/><Relationship Id="rId6" Type="http://schemas.openxmlformats.org/officeDocument/2006/relationships/image" Target="../media/image30.png"/><Relationship Id="rId5" Type="http://schemas.openxmlformats.org/officeDocument/2006/relationships/hyperlink" Target="https://www.gov.uk/government/publications/2018-teacher-assessment-guidance-key-stage-2" TargetMode="External"/><Relationship Id="rId4" Type="http://schemas.openxmlformats.org/officeDocument/2006/relationships/image" Target="../media/image29.png"/></Relationships>
</file>

<file path=ppt/slides/_rels/slide7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https://www.gov.uk/government/publications/school-inspection-update-academic-year-2017-to-2018" TargetMode="External"/><Relationship Id="rId1" Type="http://schemas.openxmlformats.org/officeDocument/2006/relationships/slideLayout" Target="../slideLayouts/slideLayout52.xml"/><Relationship Id="rId5" Type="http://schemas.openxmlformats.org/officeDocument/2006/relationships/image" Target="../media/image32.png"/><Relationship Id="rId4" Type="http://schemas.microsoft.com/office/2007/relationships/hdphoto" Target="../media/hdphoto1.wdp"/></Relationships>
</file>

<file path=ppt/slides/_rels/slide75.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hyperlink" Target="https://www.gov.uk/government/collections/using-ofsteds-inspection-dashboard#history" TargetMode="External"/><Relationship Id="rId7" Type="http://schemas.openxmlformats.org/officeDocument/2006/relationships/image" Target="../media/image35.png"/><Relationship Id="rId2" Type="http://schemas.openxmlformats.org/officeDocument/2006/relationships/notesSlide" Target="../notesSlides/notesSlide38.xml"/><Relationship Id="rId1" Type="http://schemas.openxmlformats.org/officeDocument/2006/relationships/slideLayout" Target="../slideLayouts/slideLayout52.xml"/><Relationship Id="rId6" Type="http://schemas.openxmlformats.org/officeDocument/2006/relationships/hyperlink" Target="https://www.gov.uk/government/publications/using-ofsteds-inspection-dashboard-early-years-foundation-stage-profile-to-key-stage-4" TargetMode="External"/><Relationship Id="rId5" Type="http://schemas.openxmlformats.org/officeDocument/2006/relationships/image" Target="../media/image34.png"/><Relationship Id="rId4" Type="http://schemas.openxmlformats.org/officeDocument/2006/relationships/image" Target="../media/image33.png"/></Relationships>
</file>

<file path=ppt/slides/_rels/slide7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hyperlink" Target="https://www.gov.uk/government/publications/using-ofsteds-inspection-dashboard-early-years-foundation-stage-profile-to-key-stage-4" TargetMode="External"/><Relationship Id="rId1" Type="http://schemas.openxmlformats.org/officeDocument/2006/relationships/slideLayout" Target="../slideLayouts/slideLayout74.xml"/><Relationship Id="rId4" Type="http://schemas.openxmlformats.org/officeDocument/2006/relationships/image" Target="../media/image38.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a:xfrm>
            <a:off x="547088" y="548680"/>
            <a:ext cx="8077200" cy="1358900"/>
          </a:xfrm>
        </p:spPr>
        <p:txBody>
          <a:bodyPr/>
          <a:lstStyle/>
          <a:p>
            <a:pPr algn="ctr" eaLnBrk="1" hangingPunct="1"/>
            <a:r>
              <a:rPr lang="en-US" altLang="en-US" dirty="0" smtClean="0"/>
              <a:t>Local Authority Briefing</a:t>
            </a:r>
          </a:p>
        </p:txBody>
      </p:sp>
      <p:sp>
        <p:nvSpPr>
          <p:cNvPr id="3075" name="Rectangle 3"/>
          <p:cNvSpPr>
            <a:spLocks noGrp="1" noChangeArrowheads="1"/>
          </p:cNvSpPr>
          <p:nvPr>
            <p:ph type="subTitle" idx="1"/>
          </p:nvPr>
        </p:nvSpPr>
        <p:spPr>
          <a:xfrm>
            <a:off x="735816" y="2348880"/>
            <a:ext cx="7777931" cy="1752600"/>
          </a:xfrm>
        </p:spPr>
        <p:txBody>
          <a:bodyPr/>
          <a:lstStyle/>
          <a:p>
            <a:pPr lvl="0"/>
            <a:r>
              <a:rPr lang="en-GB" sz="3200" b="1" dirty="0">
                <a:solidFill>
                  <a:srgbClr val="000000"/>
                </a:solidFill>
              </a:rPr>
              <a:t>Education Performance and </a:t>
            </a:r>
            <a:r>
              <a:rPr lang="en-GB" sz="3200" b="1" dirty="0" smtClean="0">
                <a:solidFill>
                  <a:srgbClr val="000000"/>
                </a:solidFill>
              </a:rPr>
              <a:t>Inclusion</a:t>
            </a:r>
          </a:p>
          <a:p>
            <a:pPr lvl="0"/>
            <a:r>
              <a:rPr lang="en-GB" altLang="en-US" sz="3200" b="1" dirty="0" smtClean="0">
                <a:solidFill>
                  <a:srgbClr val="000000"/>
                </a:solidFill>
              </a:rPr>
              <a:t>November</a:t>
            </a:r>
            <a:r>
              <a:rPr lang="en-US" altLang="en-US" sz="3200" b="1" dirty="0" smtClean="0"/>
              <a:t> 2017</a:t>
            </a:r>
          </a:p>
        </p:txBody>
      </p:sp>
    </p:spTree>
    <p:extLst>
      <p:ext uri="{BB962C8B-B14F-4D97-AF65-F5344CB8AC3E}">
        <p14:creationId xmlns:p14="http://schemas.microsoft.com/office/powerpoint/2010/main" val="4152077673"/>
      </p:ext>
    </p:extLst>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384"/>
            <a:ext cx="8229600" cy="1143000"/>
          </a:xfrm>
        </p:spPr>
        <p:txBody>
          <a:bodyPr/>
          <a:lstStyle/>
          <a:p>
            <a:pPr algn="ctr"/>
            <a:r>
              <a:rPr lang="en-GB" sz="3200" dirty="0" smtClean="0"/>
              <a:t>Governor training</a:t>
            </a:r>
            <a:endParaRPr lang="en-GB" sz="3200"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32940" y="931592"/>
            <a:ext cx="3295244" cy="465764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61654607"/>
      </p:ext>
    </p:extLst>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04664"/>
            <a:ext cx="8229600" cy="1143000"/>
          </a:xfrm>
        </p:spPr>
        <p:txBody>
          <a:bodyPr/>
          <a:lstStyle/>
          <a:p>
            <a:pPr algn="ctr"/>
            <a:r>
              <a:rPr lang="en-GB" sz="3200" dirty="0" smtClean="0"/>
              <a:t>GDPR</a:t>
            </a:r>
            <a:br>
              <a:rPr lang="en-GB" sz="3200" dirty="0" smtClean="0"/>
            </a:br>
            <a:r>
              <a:rPr lang="en-GB" sz="3200" dirty="0" smtClean="0"/>
              <a:t>General Data Protection Regulation</a:t>
            </a:r>
            <a:endParaRPr lang="en-GB" sz="3200" dirty="0"/>
          </a:p>
        </p:txBody>
      </p:sp>
      <p:sp>
        <p:nvSpPr>
          <p:cNvPr id="4" name="TextBox 3"/>
          <p:cNvSpPr txBox="1"/>
          <p:nvPr/>
        </p:nvSpPr>
        <p:spPr>
          <a:xfrm>
            <a:off x="251520" y="1844824"/>
            <a:ext cx="8712968" cy="3693319"/>
          </a:xfrm>
          <a:prstGeom prst="rect">
            <a:avLst/>
          </a:prstGeom>
          <a:noFill/>
        </p:spPr>
        <p:txBody>
          <a:bodyPr wrap="square" rtlCol="0">
            <a:spAutoFit/>
          </a:bodyPr>
          <a:lstStyle/>
          <a:p>
            <a:r>
              <a:rPr lang="en-GB" sz="2400" dirty="0" smtClean="0">
                <a:solidFill>
                  <a:srgbClr val="000000"/>
                </a:solidFill>
              </a:rPr>
              <a:t>Ensuring that your school community is on track for the GDPR</a:t>
            </a:r>
          </a:p>
          <a:p>
            <a:endParaRPr lang="en-GB" sz="2400" dirty="0">
              <a:solidFill>
                <a:srgbClr val="000000"/>
              </a:solidFill>
            </a:endParaRPr>
          </a:p>
          <a:p>
            <a:r>
              <a:rPr lang="en-GB" sz="2400" dirty="0" smtClean="0">
                <a:solidFill>
                  <a:srgbClr val="000000"/>
                </a:solidFill>
              </a:rPr>
              <a:t>Thursday 7</a:t>
            </a:r>
            <a:r>
              <a:rPr lang="en-GB" sz="2400" baseline="30000" dirty="0" smtClean="0">
                <a:solidFill>
                  <a:srgbClr val="000000"/>
                </a:solidFill>
              </a:rPr>
              <a:t>th</a:t>
            </a:r>
            <a:r>
              <a:rPr lang="en-GB" sz="2400" dirty="0" smtClean="0">
                <a:solidFill>
                  <a:srgbClr val="000000"/>
                </a:solidFill>
              </a:rPr>
              <a:t> December 2017, 9.30 – 12.00</a:t>
            </a:r>
          </a:p>
          <a:p>
            <a:r>
              <a:rPr lang="en-GB" sz="2400" dirty="0" smtClean="0">
                <a:solidFill>
                  <a:srgbClr val="000000"/>
                </a:solidFill>
              </a:rPr>
              <a:t>Shire Hall, Westgate Street, Gloucester GL1 2TG</a:t>
            </a:r>
          </a:p>
          <a:p>
            <a:endParaRPr lang="en-GB" sz="2400" dirty="0">
              <a:solidFill>
                <a:srgbClr val="000000"/>
              </a:solidFill>
            </a:endParaRPr>
          </a:p>
          <a:p>
            <a:r>
              <a:rPr lang="en-GB" sz="2400" dirty="0" smtClean="0">
                <a:solidFill>
                  <a:srgbClr val="000000"/>
                </a:solidFill>
              </a:rPr>
              <a:t>£75.00 per school (maximum of 2 places) – first come, first served</a:t>
            </a:r>
          </a:p>
          <a:p>
            <a:endParaRPr lang="en-GB" sz="2400" dirty="0">
              <a:solidFill>
                <a:srgbClr val="000000"/>
              </a:solidFill>
            </a:endParaRPr>
          </a:p>
          <a:p>
            <a:r>
              <a:rPr lang="en-GB" sz="2400" dirty="0" smtClean="0">
                <a:solidFill>
                  <a:srgbClr val="000000"/>
                </a:solidFill>
              </a:rPr>
              <a:t>To book, email: </a:t>
            </a:r>
            <a:r>
              <a:rPr lang="en-GB" sz="2400" i="1" u="sng" dirty="0">
                <a:solidFill>
                  <a:srgbClr val="000000"/>
                </a:solidFill>
                <a:hlinkClick r:id="rId3"/>
              </a:rPr>
              <a:t>foi@gloucestershire.gov.uk</a:t>
            </a:r>
            <a:endParaRPr lang="en-GB" sz="2400" dirty="0">
              <a:solidFill>
                <a:srgbClr val="000000"/>
              </a:solidFill>
            </a:endParaRPr>
          </a:p>
          <a:p>
            <a:endParaRPr lang="en-GB" dirty="0">
              <a:solidFill>
                <a:srgbClr val="000000"/>
              </a:solidFill>
            </a:endParaRPr>
          </a:p>
        </p:txBody>
      </p:sp>
    </p:spTree>
    <p:extLst>
      <p:ext uri="{BB962C8B-B14F-4D97-AF65-F5344CB8AC3E}">
        <p14:creationId xmlns:p14="http://schemas.microsoft.com/office/powerpoint/2010/main" val="723662406"/>
      </p:ext>
    </p:extLst>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574384" y="836712"/>
            <a:ext cx="8077200" cy="1143000"/>
          </a:xfrm>
        </p:spPr>
        <p:txBody>
          <a:bodyPr/>
          <a:lstStyle/>
          <a:p>
            <a:pPr algn="ctr"/>
            <a:r>
              <a:rPr lang="en-GB" dirty="0"/>
              <a:t>Early Years</a:t>
            </a:r>
          </a:p>
        </p:txBody>
      </p:sp>
    </p:spTree>
    <p:extLst>
      <p:ext uri="{BB962C8B-B14F-4D97-AF65-F5344CB8AC3E}">
        <p14:creationId xmlns:p14="http://schemas.microsoft.com/office/powerpoint/2010/main" val="3418778559"/>
      </p:ext>
    </p:extLst>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Content Placeholder 2"/>
          <p:cNvSpPr>
            <a:spLocks noGrp="1"/>
          </p:cNvSpPr>
          <p:nvPr>
            <p:ph idx="1"/>
          </p:nvPr>
        </p:nvSpPr>
        <p:spPr>
          <a:xfrm>
            <a:off x="457200" y="2060575"/>
            <a:ext cx="8229600" cy="4065588"/>
          </a:xfrm>
        </p:spPr>
        <p:txBody>
          <a:bodyPr/>
          <a:lstStyle/>
          <a:p>
            <a:pPr algn="ctr" eaLnBrk="1" hangingPunct="1">
              <a:buFont typeface="Arial" charset="0"/>
              <a:buNone/>
            </a:pPr>
            <a:r>
              <a:rPr lang="en-GB" altLang="en-US" sz="4400" dirty="0" smtClean="0">
                <a:solidFill>
                  <a:srgbClr val="000066"/>
                </a:solidFill>
                <a:latin typeface="+mj-lt"/>
              </a:rPr>
              <a:t>2017 EYFSP Headlines</a:t>
            </a:r>
          </a:p>
          <a:p>
            <a:pPr eaLnBrk="1" hangingPunct="1">
              <a:buFont typeface="Arial" charset="0"/>
              <a:buNone/>
            </a:pPr>
            <a:endParaRPr lang="en-GB" altLang="en-US" sz="3600" dirty="0" smtClean="0">
              <a:latin typeface="Arial" charset="0"/>
            </a:endParaRPr>
          </a:p>
        </p:txBody>
      </p:sp>
      <p:pic>
        <p:nvPicPr>
          <p:cNvPr id="23555" name="Picture 3" descr="Early Childhood Team Logo.png"/>
          <p:cNvPicPr>
            <a:picLocks noChangeAspect="1"/>
          </p:cNvPicPr>
          <p:nvPr/>
        </p:nvPicPr>
        <p:blipFill>
          <a:blip r:embed="rId2" cstate="print"/>
          <a:stretch>
            <a:fillRect/>
          </a:stretch>
        </p:blipFill>
        <p:spPr bwMode="auto">
          <a:xfrm>
            <a:off x="7501920" y="3194720"/>
            <a:ext cx="1431548" cy="2322512"/>
          </a:xfrm>
          <a:prstGeom prst="rect">
            <a:avLst/>
          </a:prstGeom>
          <a:noFill/>
          <a:ln w="9525">
            <a:solidFill>
              <a:schemeClr val="tx1"/>
            </a:solidFill>
            <a:miter lim="800000"/>
            <a:headEnd/>
            <a:tailEnd/>
          </a:ln>
        </p:spPr>
      </p:pic>
    </p:spTree>
    <p:extLst>
      <p:ext uri="{BB962C8B-B14F-4D97-AF65-F5344CB8AC3E}">
        <p14:creationId xmlns:p14="http://schemas.microsoft.com/office/powerpoint/2010/main" val="2378225732"/>
      </p:ext>
    </p:extLst>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578" name="Title 1"/>
          <p:cNvSpPr>
            <a:spLocks noGrp="1"/>
          </p:cNvSpPr>
          <p:nvPr>
            <p:ph type="title"/>
          </p:nvPr>
        </p:nvSpPr>
        <p:spPr>
          <a:xfrm>
            <a:off x="457200" y="0"/>
            <a:ext cx="8229600" cy="1417638"/>
          </a:xfrm>
        </p:spPr>
        <p:txBody>
          <a:bodyPr/>
          <a:lstStyle/>
          <a:p>
            <a:r>
              <a:rPr lang="en-GB" altLang="en-US" sz="1800" b="1" smtClean="0"/>
              <a:t>EYFSP Outcomes 2013-14</a:t>
            </a:r>
          </a:p>
        </p:txBody>
      </p:sp>
      <p:sp>
        <p:nvSpPr>
          <p:cNvPr id="24579" name="Content Placeholder 2"/>
          <p:cNvSpPr>
            <a:spLocks noGrp="1"/>
          </p:cNvSpPr>
          <p:nvPr>
            <p:ph idx="1"/>
          </p:nvPr>
        </p:nvSpPr>
        <p:spPr>
          <a:xfrm>
            <a:off x="250825" y="0"/>
            <a:ext cx="8893175" cy="6197600"/>
          </a:xfrm>
        </p:spPr>
        <p:txBody>
          <a:bodyPr/>
          <a:lstStyle/>
          <a:p>
            <a:pPr>
              <a:buFont typeface="Arial" charset="0"/>
              <a:buNone/>
            </a:pPr>
            <a:endParaRPr lang="en-GB" altLang="en-US" sz="800" smtClean="0">
              <a:latin typeface="Arial" charset="0"/>
            </a:endParaRPr>
          </a:p>
          <a:p>
            <a:pPr>
              <a:buFont typeface="Arial" charset="0"/>
              <a:buNone/>
            </a:pPr>
            <a:endParaRPr lang="en-GB" altLang="en-US" sz="2000" b="1" smtClean="0">
              <a:latin typeface="Arial" charset="0"/>
            </a:endParaRPr>
          </a:p>
          <a:p>
            <a:pPr>
              <a:buFont typeface="Arial" charset="0"/>
              <a:buNone/>
            </a:pPr>
            <a:endParaRPr lang="en-GB" altLang="en-US" sz="2000" smtClean="0">
              <a:latin typeface="Arial" charset="0"/>
            </a:endParaRPr>
          </a:p>
          <a:p>
            <a:endParaRPr lang="en-GB" altLang="en-US" smtClean="0">
              <a:latin typeface="Arial" charset="0"/>
            </a:endParaRPr>
          </a:p>
          <a:p>
            <a:endParaRPr lang="en-GB" altLang="en-US" smtClean="0">
              <a:latin typeface="Arial"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248301116"/>
              </p:ext>
            </p:extLst>
          </p:nvPr>
        </p:nvGraphicFramePr>
        <p:xfrm>
          <a:off x="258763" y="252413"/>
          <a:ext cx="8640762" cy="5624858"/>
        </p:xfrm>
        <a:graphic>
          <a:graphicData uri="http://schemas.openxmlformats.org/drawingml/2006/table">
            <a:tbl>
              <a:tblPr firstRow="1" bandRow="1">
                <a:tableStyleId>{5C22544A-7EE6-4342-B048-85BDC9FD1C3A}</a:tableStyleId>
              </a:tblPr>
              <a:tblGrid>
                <a:gridCol w="4320381"/>
                <a:gridCol w="4320381"/>
              </a:tblGrid>
              <a:tr h="58741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600" b="1" dirty="0" smtClean="0">
                          <a:latin typeface="+mj-lt"/>
                        </a:rPr>
                        <a:t>National GLD </a:t>
                      </a:r>
                    </a:p>
                  </a:txBody>
                  <a:tcPr marL="91443" marR="91443" marT="45722" marB="457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F81BD"/>
                    </a:solidFill>
                  </a:tcPr>
                </a:tc>
                <a:tc>
                  <a:txBody>
                    <a:bodyPr/>
                    <a:lstStyle/>
                    <a:p>
                      <a:pPr algn="ctr"/>
                      <a:r>
                        <a:rPr lang="en-GB" sz="1600" dirty="0" smtClean="0">
                          <a:latin typeface="+mj-lt"/>
                        </a:rPr>
                        <a:t>Gloucestershire GLD</a:t>
                      </a:r>
                      <a:endParaRPr lang="en-GB" sz="1600" dirty="0">
                        <a:latin typeface="+mj-lt"/>
                      </a:endParaRPr>
                    </a:p>
                  </a:txBody>
                  <a:tcPr marL="91443" marR="91443" marT="45722" marB="457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F81BD"/>
                    </a:solidFill>
                  </a:tcPr>
                </a:tc>
              </a:tr>
              <a:tr h="839167">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600" dirty="0" smtClean="0">
                          <a:latin typeface="+mj-lt"/>
                        </a:rPr>
                        <a:t>Good Level of Development 71% (up 2% from 69% last year)	</a:t>
                      </a:r>
                    </a:p>
                  </a:txBody>
                  <a:tcPr marL="91443" marR="91443" marT="45722" marB="4572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sz="1600" dirty="0" smtClean="0">
                          <a:latin typeface="+mj-lt"/>
                        </a:rPr>
                        <a:t>Good Level of Development 68% (up 1% from 67% last year)</a:t>
                      </a:r>
                      <a:endParaRPr lang="en-GB" sz="1600" dirty="0">
                        <a:latin typeface="+mj-lt"/>
                      </a:endParaRPr>
                    </a:p>
                  </a:txBody>
                  <a:tcPr marL="91443" marR="91443" marT="45722" marB="4572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839167">
                <a:tc>
                  <a:txBody>
                    <a:bodyPr/>
                    <a:lstStyle/>
                    <a:p>
                      <a:r>
                        <a:rPr lang="en-GB" sz="1600" dirty="0" smtClean="0">
                          <a:latin typeface="+mj-lt"/>
                        </a:rPr>
                        <a:t>34.5.  The average EYFPS point score for 2017.  No change from 34.5 in 2016. </a:t>
                      </a:r>
                      <a:endParaRPr lang="en-GB" sz="1600" dirty="0">
                        <a:latin typeface="+mj-lt"/>
                      </a:endParaRPr>
                    </a:p>
                  </a:txBody>
                  <a:tcPr marL="91443" marR="91443" marT="45722" marB="4572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sz="1600" b="0" dirty="0" smtClean="0">
                          <a:solidFill>
                            <a:schemeClr val="tx1"/>
                          </a:solidFill>
                          <a:latin typeface="+mj-lt"/>
                        </a:rPr>
                        <a:t>35.1.  </a:t>
                      </a:r>
                      <a:r>
                        <a:rPr lang="en-GB" sz="1600" dirty="0" smtClean="0">
                          <a:latin typeface="+mj-lt"/>
                        </a:rPr>
                        <a:t>The average EYFPS point score for 2017.  A decrease of 0.1 points from 35.2 in 2016.</a:t>
                      </a:r>
                      <a:endParaRPr lang="en-GB" sz="1600" dirty="0">
                        <a:latin typeface="+mj-lt"/>
                      </a:endParaRPr>
                    </a:p>
                  </a:txBody>
                  <a:tcPr marL="91443" marR="91443" marT="45722" marB="4572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839167">
                <a:tc>
                  <a:txBody>
                    <a:bodyPr/>
                    <a:lstStyle/>
                    <a:p>
                      <a:r>
                        <a:rPr lang="en-GB" sz="1600" dirty="0" smtClean="0">
                          <a:solidFill>
                            <a:schemeClr val="tx1"/>
                          </a:solidFill>
                          <a:latin typeface="+mj-lt"/>
                        </a:rPr>
                        <a:t>69%.  The proportion of children achieving at least the expected level in all 17 early learning goals</a:t>
                      </a:r>
                      <a:endParaRPr lang="en-GB" sz="1600" dirty="0">
                        <a:solidFill>
                          <a:schemeClr val="tx1"/>
                        </a:solidFill>
                        <a:latin typeface="+mj-lt"/>
                      </a:endParaRPr>
                    </a:p>
                  </a:txBody>
                  <a:tcPr marL="91443" marR="91443" marT="45722" marB="4572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sz="1600" dirty="0" smtClean="0">
                          <a:solidFill>
                            <a:schemeClr val="tx1"/>
                          </a:solidFill>
                          <a:latin typeface="+mj-lt"/>
                        </a:rPr>
                        <a:t>67%.  The proportion of children achieving at least the expected level in all 17 early learning goals</a:t>
                      </a:r>
                      <a:endParaRPr lang="en-GB" sz="1600" dirty="0">
                        <a:solidFill>
                          <a:schemeClr val="tx1"/>
                        </a:solidFill>
                        <a:latin typeface="+mj-lt"/>
                      </a:endParaRPr>
                    </a:p>
                  </a:txBody>
                  <a:tcPr marL="91443" marR="91443" marT="45722" marB="4572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170775">
                <a:tc>
                  <a:txBody>
                    <a:bodyPr/>
                    <a:lstStyle/>
                    <a:p>
                      <a:r>
                        <a:rPr lang="en-GB" sz="1600" dirty="0" smtClean="0">
                          <a:latin typeface="+mj-lt"/>
                        </a:rPr>
                        <a:t>13.7%.  The gender gap between the percentage of girls and boys achieving a good level of development - 77.7% of girls achieved a GLD compared to 64.0%% of boys</a:t>
                      </a:r>
                      <a:endParaRPr lang="en-GB" sz="1600" dirty="0">
                        <a:latin typeface="+mj-lt"/>
                      </a:endParaRPr>
                    </a:p>
                  </a:txBody>
                  <a:tcPr marL="91443" marR="91443" marT="45722" marB="4572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sz="1600" b="0" dirty="0" smtClean="0">
                          <a:solidFill>
                            <a:schemeClr val="tx1"/>
                          </a:solidFill>
                          <a:latin typeface="+mj-lt"/>
                        </a:rPr>
                        <a:t>12.9%.  </a:t>
                      </a:r>
                      <a:r>
                        <a:rPr lang="en-GB" sz="1600" dirty="0" smtClean="0">
                          <a:latin typeface="+mj-lt"/>
                        </a:rPr>
                        <a:t>The gender gap between the percentage of girls and boys achieving a good level of development - 74.9% of girls achieved a GLD compared to 62.0% of boys</a:t>
                      </a:r>
                      <a:endParaRPr lang="en-GB" sz="1600" dirty="0">
                        <a:latin typeface="+mj-lt"/>
                      </a:endParaRPr>
                    </a:p>
                  </a:txBody>
                  <a:tcPr marL="91443" marR="91443" marT="45722" marB="4572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349164">
                <a:tc>
                  <a:txBody>
                    <a:bodyPr/>
                    <a:lstStyle/>
                    <a:p>
                      <a:r>
                        <a:rPr lang="en-GB" sz="1600" kern="1200" dirty="0" smtClean="0">
                          <a:solidFill>
                            <a:schemeClr val="dk1"/>
                          </a:solidFill>
                          <a:latin typeface="+mj-lt"/>
                          <a:ea typeface="+mn-ea"/>
                          <a:cs typeface="+mn-cs"/>
                        </a:rPr>
                        <a:t>The achievement gap between the lowest attaining 20% of children and the mean average was </a:t>
                      </a:r>
                      <a:r>
                        <a:rPr lang="en-GB" sz="1600" b="0" kern="1200" dirty="0" smtClean="0">
                          <a:solidFill>
                            <a:schemeClr val="tx1"/>
                          </a:solidFill>
                          <a:latin typeface="+mj-lt"/>
                          <a:ea typeface="+mn-ea"/>
                          <a:cs typeface="+mn-cs"/>
                        </a:rPr>
                        <a:t>31.7</a:t>
                      </a:r>
                      <a:r>
                        <a:rPr lang="en-GB" sz="1600" kern="1200" dirty="0" smtClean="0">
                          <a:solidFill>
                            <a:schemeClr val="dk1"/>
                          </a:solidFill>
                          <a:latin typeface="+mj-lt"/>
                          <a:ea typeface="+mn-ea"/>
                          <a:cs typeface="+mn-cs"/>
                        </a:rPr>
                        <a:t>%. The achievement gap has </a:t>
                      </a:r>
                      <a:r>
                        <a:rPr lang="en-GB" sz="1600" kern="1200" dirty="0" smtClean="0">
                          <a:solidFill>
                            <a:schemeClr val="tx1"/>
                          </a:solidFill>
                          <a:latin typeface="+mj-lt"/>
                          <a:ea typeface="+mn-ea"/>
                          <a:cs typeface="+mn-cs"/>
                        </a:rPr>
                        <a:t>increased by 0.3</a:t>
                      </a:r>
                      <a:r>
                        <a:rPr lang="en-GB" sz="1600" kern="1200" dirty="0" smtClean="0">
                          <a:solidFill>
                            <a:schemeClr val="dk1"/>
                          </a:solidFill>
                          <a:latin typeface="+mj-lt"/>
                          <a:ea typeface="+mn-ea"/>
                          <a:cs typeface="+mn-cs"/>
                        </a:rPr>
                        <a:t>% from 31.4%  in 2016. </a:t>
                      </a:r>
                    </a:p>
                  </a:txBody>
                  <a:tcPr marL="91443" marR="91443" marT="45722" marB="4572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600" kern="1200" dirty="0" smtClean="0">
                          <a:solidFill>
                            <a:schemeClr val="dk1"/>
                          </a:solidFill>
                          <a:latin typeface="+mj-lt"/>
                          <a:ea typeface="+mn-ea"/>
                          <a:cs typeface="+mn-cs"/>
                        </a:rPr>
                        <a:t>The achievement gap between the lowest attaining 20% of children and the mean average was </a:t>
                      </a:r>
                      <a:r>
                        <a:rPr lang="en-GB" sz="1600" b="0" kern="1200" dirty="0" smtClean="0">
                          <a:solidFill>
                            <a:schemeClr val="tx1"/>
                          </a:solidFill>
                          <a:latin typeface="+mj-lt"/>
                          <a:ea typeface="+mn-ea"/>
                          <a:cs typeface="+mn-cs"/>
                        </a:rPr>
                        <a:t>30.4</a:t>
                      </a:r>
                      <a:r>
                        <a:rPr lang="en-GB" sz="1600" b="0" kern="1200" dirty="0" smtClean="0">
                          <a:solidFill>
                            <a:schemeClr val="dk1"/>
                          </a:solidFill>
                          <a:latin typeface="+mj-lt"/>
                          <a:ea typeface="+mn-ea"/>
                          <a:cs typeface="+mn-cs"/>
                        </a:rPr>
                        <a:t>%.  </a:t>
                      </a:r>
                      <a:r>
                        <a:rPr lang="en-GB" sz="1600" kern="1200" dirty="0" smtClean="0">
                          <a:solidFill>
                            <a:schemeClr val="dk1"/>
                          </a:solidFill>
                          <a:latin typeface="+mj-lt"/>
                          <a:ea typeface="+mn-ea"/>
                          <a:cs typeface="+mn-cs"/>
                        </a:rPr>
                        <a:t>The achievement gap has dec</a:t>
                      </a:r>
                      <a:r>
                        <a:rPr lang="en-GB" sz="1600" kern="1200" baseline="0" dirty="0" smtClean="0">
                          <a:solidFill>
                            <a:schemeClr val="dk1"/>
                          </a:solidFill>
                          <a:latin typeface="+mj-lt"/>
                          <a:ea typeface="+mn-ea"/>
                          <a:cs typeface="+mn-cs"/>
                        </a:rPr>
                        <a:t>reased </a:t>
                      </a:r>
                      <a:r>
                        <a:rPr lang="en-GB" sz="1600" kern="1200" dirty="0" smtClean="0">
                          <a:solidFill>
                            <a:schemeClr val="dk1"/>
                          </a:solidFill>
                          <a:latin typeface="+mj-lt"/>
                          <a:ea typeface="+mn-ea"/>
                          <a:cs typeface="+mn-cs"/>
                        </a:rPr>
                        <a:t>by 0.5</a:t>
                      </a:r>
                      <a:r>
                        <a:rPr lang="en-GB" sz="1600" b="0" kern="1200" dirty="0" smtClean="0">
                          <a:solidFill>
                            <a:srgbClr val="000066"/>
                          </a:solidFill>
                          <a:latin typeface="+mj-lt"/>
                          <a:ea typeface="+mn-ea"/>
                          <a:cs typeface="+mn-cs"/>
                        </a:rPr>
                        <a:t>% </a:t>
                      </a:r>
                      <a:r>
                        <a:rPr lang="en-GB" sz="1600" kern="1200" dirty="0" smtClean="0">
                          <a:solidFill>
                            <a:schemeClr val="dk1"/>
                          </a:solidFill>
                          <a:latin typeface="+mj-lt"/>
                          <a:ea typeface="+mn-ea"/>
                          <a:cs typeface="+mn-cs"/>
                        </a:rPr>
                        <a:t>from</a:t>
                      </a:r>
                      <a:r>
                        <a:rPr lang="en-GB" sz="1600" kern="1200" baseline="0" dirty="0" smtClean="0">
                          <a:solidFill>
                            <a:schemeClr val="dk1"/>
                          </a:solidFill>
                          <a:latin typeface="+mj-lt"/>
                          <a:ea typeface="+mn-ea"/>
                          <a:cs typeface="+mn-cs"/>
                        </a:rPr>
                        <a:t> 30.9</a:t>
                      </a:r>
                      <a:r>
                        <a:rPr lang="en-GB" sz="1600" kern="1200" dirty="0" smtClean="0">
                          <a:solidFill>
                            <a:schemeClr val="dk1"/>
                          </a:solidFill>
                          <a:latin typeface="+mj-lt"/>
                          <a:ea typeface="+mn-ea"/>
                          <a:cs typeface="+mn-cs"/>
                        </a:rPr>
                        <a:t>% in 2016.</a:t>
                      </a:r>
                    </a:p>
                  </a:txBody>
                  <a:tcPr marL="91443" marR="91443" marT="45722" marB="4572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24603" name="TextBox 4"/>
          <p:cNvSpPr txBox="1">
            <a:spLocks noChangeArrowheads="1"/>
          </p:cNvSpPr>
          <p:nvPr/>
        </p:nvSpPr>
        <p:spPr bwMode="auto">
          <a:xfrm>
            <a:off x="261938" y="6073775"/>
            <a:ext cx="8569325"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charset="0"/>
              <a:buChar char="•"/>
              <a:defRPr sz="3200">
                <a:solidFill>
                  <a:schemeClr val="tx1"/>
                </a:solidFill>
                <a:latin typeface="Times New Roman" pitchFamily="18" charset="0"/>
              </a:defRPr>
            </a:lvl1pPr>
            <a:lvl2pPr marL="742950" indent="-285750" eaLnBrk="0" hangingPunct="0">
              <a:spcBef>
                <a:spcPct val="20000"/>
              </a:spcBef>
              <a:buFont typeface="Arial" charset="0"/>
              <a:buChar char="–"/>
              <a:defRPr sz="2800">
                <a:solidFill>
                  <a:schemeClr val="tx1"/>
                </a:solidFill>
                <a:latin typeface="Times New Roman" pitchFamily="18" charset="0"/>
              </a:defRPr>
            </a:lvl2pPr>
            <a:lvl3pPr marL="1143000" indent="-228600" eaLnBrk="0" hangingPunct="0">
              <a:spcBef>
                <a:spcPct val="20000"/>
              </a:spcBef>
              <a:buFont typeface="Arial" charset="0"/>
              <a:buChar char="•"/>
              <a:defRPr sz="2400">
                <a:solidFill>
                  <a:schemeClr val="tx1"/>
                </a:solidFill>
                <a:latin typeface="Times New Roman" pitchFamily="18" charset="0"/>
              </a:defRPr>
            </a:lvl3pPr>
            <a:lvl4pPr marL="1600200" indent="-228600" eaLnBrk="0" hangingPunct="0">
              <a:spcBef>
                <a:spcPct val="20000"/>
              </a:spcBef>
              <a:buFont typeface="Arial" charset="0"/>
              <a:buChar char="–"/>
              <a:defRPr sz="2000">
                <a:solidFill>
                  <a:schemeClr val="tx1"/>
                </a:solidFill>
                <a:latin typeface="Times New Roman" pitchFamily="18" charset="0"/>
              </a:defRPr>
            </a:lvl4pPr>
            <a:lvl5pPr marL="2057400" indent="-228600" eaLnBrk="0" hangingPunct="0">
              <a:spcBef>
                <a:spcPct val="20000"/>
              </a:spcBef>
              <a:buFont typeface="Arial" charset="0"/>
              <a:buChar char="»"/>
              <a:defRPr sz="2000">
                <a:solidFill>
                  <a:schemeClr val="tx1"/>
                </a:solidFill>
                <a:latin typeface="Times New Roman" pitchFamily="18" charset="0"/>
              </a:defRPr>
            </a:lvl5pPr>
            <a:lvl6pPr marL="2514600" indent="-228600" eaLnBrk="0" fontAlgn="base" hangingPunct="0">
              <a:spcBef>
                <a:spcPct val="20000"/>
              </a:spcBef>
              <a:spcAft>
                <a:spcPct val="0"/>
              </a:spcAft>
              <a:buFont typeface="Arial" charset="0"/>
              <a:buChar char="»"/>
              <a:defRPr sz="2000">
                <a:solidFill>
                  <a:schemeClr val="tx1"/>
                </a:solidFill>
                <a:latin typeface="Times New Roman" pitchFamily="18" charset="0"/>
              </a:defRPr>
            </a:lvl6pPr>
            <a:lvl7pPr marL="2971800" indent="-228600" eaLnBrk="0" fontAlgn="base" hangingPunct="0">
              <a:spcBef>
                <a:spcPct val="20000"/>
              </a:spcBef>
              <a:spcAft>
                <a:spcPct val="0"/>
              </a:spcAft>
              <a:buFont typeface="Arial" charset="0"/>
              <a:buChar char="»"/>
              <a:defRPr sz="2000">
                <a:solidFill>
                  <a:schemeClr val="tx1"/>
                </a:solidFill>
                <a:latin typeface="Times New Roman" pitchFamily="18" charset="0"/>
              </a:defRPr>
            </a:lvl7pPr>
            <a:lvl8pPr marL="3429000" indent="-228600" eaLnBrk="0" fontAlgn="base" hangingPunct="0">
              <a:spcBef>
                <a:spcPct val="20000"/>
              </a:spcBef>
              <a:spcAft>
                <a:spcPct val="0"/>
              </a:spcAft>
              <a:buFont typeface="Arial" charset="0"/>
              <a:buChar char="»"/>
              <a:defRPr sz="2000">
                <a:solidFill>
                  <a:schemeClr val="tx1"/>
                </a:solidFill>
                <a:latin typeface="Times New Roman" pitchFamily="18" charset="0"/>
              </a:defRPr>
            </a:lvl8pPr>
            <a:lvl9pPr marL="3886200" indent="-228600" eaLnBrk="0" fontAlgn="base" hangingPunct="0">
              <a:spcBef>
                <a:spcPct val="20000"/>
              </a:spcBef>
              <a:spcAft>
                <a:spcPct val="0"/>
              </a:spcAft>
              <a:buFont typeface="Arial" charset="0"/>
              <a:buChar char="»"/>
              <a:defRPr sz="2000">
                <a:solidFill>
                  <a:schemeClr val="tx1"/>
                </a:solidFill>
                <a:latin typeface="Times New Roman" pitchFamily="18" charset="0"/>
              </a:defRPr>
            </a:lvl9pPr>
          </a:lstStyle>
          <a:p>
            <a:pPr algn="ctr" eaLnBrk="1" hangingPunct="1">
              <a:spcBef>
                <a:spcPct val="0"/>
              </a:spcBef>
              <a:buFontTx/>
              <a:buNone/>
              <a:defRPr/>
            </a:pPr>
            <a:r>
              <a:rPr lang="en-GB" altLang="en-US" sz="1800" b="1" dirty="0" smtClean="0">
                <a:solidFill>
                  <a:srgbClr val="000000"/>
                </a:solidFill>
                <a:latin typeface="Arial" charset="0"/>
              </a:rPr>
              <a:t>Early Years Foundation Stage Profile Results 2017</a:t>
            </a:r>
          </a:p>
          <a:p>
            <a:pPr algn="ctr" eaLnBrk="1" hangingPunct="1">
              <a:spcBef>
                <a:spcPct val="0"/>
              </a:spcBef>
              <a:buFontTx/>
              <a:buNone/>
              <a:defRPr/>
            </a:pPr>
            <a:endParaRPr lang="en-GB" altLang="en-US" sz="1050" b="1" dirty="0" smtClean="0">
              <a:solidFill>
                <a:srgbClr val="000000"/>
              </a:solidFill>
              <a:latin typeface="Arial" charset="0"/>
            </a:endParaRPr>
          </a:p>
          <a:p>
            <a:pPr eaLnBrk="1" hangingPunct="1">
              <a:spcBef>
                <a:spcPct val="0"/>
              </a:spcBef>
              <a:buFontTx/>
              <a:buNone/>
              <a:defRPr/>
            </a:pPr>
            <a:r>
              <a:rPr lang="en-GB" altLang="en-US" sz="1000" b="1" dirty="0" smtClean="0">
                <a:solidFill>
                  <a:srgbClr val="000000"/>
                </a:solidFill>
                <a:latin typeface="Arial" charset="0"/>
              </a:rPr>
              <a:t>Please note that the rounding up and down has a slight influence of the figures.</a:t>
            </a:r>
            <a:endParaRPr lang="en-GB" altLang="en-US" sz="1050" b="1" dirty="0" smtClean="0">
              <a:solidFill>
                <a:srgbClr val="000000"/>
              </a:solidFill>
              <a:latin typeface="Arial" charset="0"/>
            </a:endParaRPr>
          </a:p>
        </p:txBody>
      </p:sp>
    </p:spTree>
    <p:extLst>
      <p:ext uri="{BB962C8B-B14F-4D97-AF65-F5344CB8AC3E}">
        <p14:creationId xmlns:p14="http://schemas.microsoft.com/office/powerpoint/2010/main" val="3761352105"/>
      </p:ext>
    </p:extLst>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3747185797"/>
              </p:ext>
            </p:extLst>
          </p:nvPr>
        </p:nvGraphicFramePr>
        <p:xfrm>
          <a:off x="179513" y="1124743"/>
          <a:ext cx="8784976" cy="5328592"/>
        </p:xfrm>
        <a:graphic>
          <a:graphicData uri="http://schemas.openxmlformats.org/drawingml/2006/table">
            <a:tbl>
              <a:tblPr firstRow="1" bandRow="1">
                <a:tableStyleId>{5C22544A-7EE6-4342-B048-85BDC9FD1C3A}</a:tableStyleId>
              </a:tblPr>
              <a:tblGrid>
                <a:gridCol w="1477119"/>
                <a:gridCol w="1451206"/>
                <a:gridCol w="1597266"/>
                <a:gridCol w="1730373"/>
                <a:gridCol w="1264506"/>
                <a:gridCol w="1264506"/>
              </a:tblGrid>
              <a:tr h="449326">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smtClean="0"/>
                        <a:t>2013</a:t>
                      </a:r>
                      <a:endParaRPr lang="en-GB"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F81BD"/>
                    </a:solidFill>
                  </a:tcPr>
                </a:tc>
                <a:tc>
                  <a:txBody>
                    <a:bodyPr/>
                    <a:lstStyle/>
                    <a:p>
                      <a:pPr algn="ctr"/>
                      <a:r>
                        <a:rPr lang="en-GB" dirty="0" smtClean="0"/>
                        <a:t>2014</a:t>
                      </a:r>
                      <a:endParaRPr lang="en-GB"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F81BD"/>
                    </a:solidFill>
                  </a:tcPr>
                </a:tc>
                <a:tc>
                  <a:txBody>
                    <a:bodyPr/>
                    <a:lstStyle/>
                    <a:p>
                      <a:pPr algn="ctr"/>
                      <a:r>
                        <a:rPr lang="en-GB" dirty="0" smtClean="0"/>
                        <a:t>2015</a:t>
                      </a:r>
                      <a:endParaRPr lang="en-GB"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F81BD"/>
                    </a:solidFill>
                  </a:tcPr>
                </a:tc>
                <a:tc>
                  <a:txBody>
                    <a:bodyPr/>
                    <a:lstStyle/>
                    <a:p>
                      <a:pPr algn="ctr"/>
                      <a:r>
                        <a:rPr lang="en-GB" dirty="0" smtClean="0"/>
                        <a:t>2016</a:t>
                      </a:r>
                      <a:endParaRPr lang="en-GB"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F81BD"/>
                    </a:solidFill>
                  </a:tcPr>
                </a:tc>
                <a:tc>
                  <a:txBody>
                    <a:bodyPr/>
                    <a:lstStyle/>
                    <a:p>
                      <a:pPr algn="ctr"/>
                      <a:r>
                        <a:rPr lang="en-GB" dirty="0" smtClean="0"/>
                        <a:t>2017</a:t>
                      </a:r>
                      <a:endParaRPr lang="en-GB"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F81BD"/>
                    </a:solidFill>
                  </a:tcPr>
                </a:tc>
              </a:tr>
              <a:tr h="1419423">
                <a:tc>
                  <a:txBody>
                    <a:bodyPr/>
                    <a:lstStyle/>
                    <a:p>
                      <a:pPr algn="ctr"/>
                      <a:r>
                        <a:rPr lang="en-GB" dirty="0" smtClean="0"/>
                        <a:t>Reading</a:t>
                      </a:r>
                      <a:endParaRPr lang="en-GB"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dirty="0" smtClean="0"/>
                        <a:t>74.7%</a:t>
                      </a:r>
                    </a:p>
                    <a:p>
                      <a:pPr marL="0" marR="0" indent="0" algn="ctr" defTabSz="914400" rtl="0" eaLnBrk="1" fontAlgn="auto" latinLnBrk="0" hangingPunct="1">
                        <a:lnSpc>
                          <a:spcPct val="100000"/>
                        </a:lnSpc>
                        <a:spcBef>
                          <a:spcPts val="0"/>
                        </a:spcBef>
                        <a:spcAft>
                          <a:spcPts val="0"/>
                        </a:spcAft>
                        <a:buClrTx/>
                        <a:buSzTx/>
                        <a:buFontTx/>
                        <a:buNone/>
                        <a:tabLst/>
                        <a:defRPr/>
                      </a:pPr>
                      <a:r>
                        <a:rPr lang="en-GB" dirty="0" smtClean="0">
                          <a:solidFill>
                            <a:srgbClr val="4F81BD"/>
                          </a:solidFill>
                        </a:rPr>
                        <a:t>(70.5% national)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GB" dirty="0" smtClean="0"/>
                        <a:t>75.4%</a:t>
                      </a:r>
                    </a:p>
                    <a:p>
                      <a:pPr marL="0" marR="0" indent="0" algn="ctr" defTabSz="914400" rtl="0" eaLnBrk="1" fontAlgn="auto" latinLnBrk="0" hangingPunct="1">
                        <a:lnSpc>
                          <a:spcPct val="100000"/>
                        </a:lnSpc>
                        <a:spcBef>
                          <a:spcPts val="0"/>
                        </a:spcBef>
                        <a:spcAft>
                          <a:spcPts val="0"/>
                        </a:spcAft>
                        <a:buClrTx/>
                        <a:buSzTx/>
                        <a:buFontTx/>
                        <a:buNone/>
                        <a:tabLst/>
                        <a:defRPr/>
                      </a:pPr>
                      <a:r>
                        <a:rPr lang="en-GB" dirty="0" smtClean="0">
                          <a:solidFill>
                            <a:srgbClr val="4F81BD"/>
                          </a:solidFill>
                        </a:rPr>
                        <a:t>(73.9% national)</a:t>
                      </a:r>
                      <a:endParaRPr lang="en-GB"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GB" dirty="0" smtClean="0"/>
                        <a:t>79.2%</a:t>
                      </a:r>
                    </a:p>
                    <a:p>
                      <a:pPr marL="0" marR="0" indent="0" algn="ctr" defTabSz="914400" rtl="0" eaLnBrk="1" fontAlgn="auto" latinLnBrk="0" hangingPunct="1">
                        <a:lnSpc>
                          <a:spcPct val="100000"/>
                        </a:lnSpc>
                        <a:spcBef>
                          <a:spcPts val="0"/>
                        </a:spcBef>
                        <a:spcAft>
                          <a:spcPts val="0"/>
                        </a:spcAft>
                        <a:buClrTx/>
                        <a:buSzTx/>
                        <a:buFontTx/>
                        <a:buNone/>
                        <a:tabLst/>
                        <a:defRPr/>
                      </a:pPr>
                      <a:r>
                        <a:rPr lang="en-GB" dirty="0" smtClean="0">
                          <a:solidFill>
                            <a:srgbClr val="4F81BD"/>
                          </a:solidFill>
                        </a:rPr>
                        <a:t>(76.1% national)</a:t>
                      </a:r>
                      <a:endParaRPr lang="en-GB"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GB" dirty="0" smtClean="0"/>
                        <a:t>78.5%</a:t>
                      </a:r>
                    </a:p>
                    <a:p>
                      <a:pPr marL="0" marR="0" indent="0" algn="ctr" defTabSz="914400" rtl="0" eaLnBrk="1" fontAlgn="auto" latinLnBrk="0" hangingPunct="1">
                        <a:lnSpc>
                          <a:spcPct val="100000"/>
                        </a:lnSpc>
                        <a:spcBef>
                          <a:spcPts val="0"/>
                        </a:spcBef>
                        <a:spcAft>
                          <a:spcPts val="0"/>
                        </a:spcAft>
                        <a:buClrTx/>
                        <a:buSzTx/>
                        <a:buFontTx/>
                        <a:buNone/>
                        <a:tabLst/>
                        <a:defRPr/>
                      </a:pPr>
                      <a:r>
                        <a:rPr lang="en-GB" dirty="0" smtClean="0">
                          <a:solidFill>
                            <a:srgbClr val="4F81BD"/>
                          </a:solidFill>
                        </a:rPr>
                        <a:t>(77.0% national)</a:t>
                      </a:r>
                      <a:endParaRPr lang="en-GB"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GB" dirty="0" smtClean="0"/>
                        <a:t>77.9%</a:t>
                      </a:r>
                    </a:p>
                    <a:p>
                      <a:pPr marL="0" marR="0" indent="0" algn="ctr" defTabSz="914400" rtl="0" eaLnBrk="1" fontAlgn="auto" latinLnBrk="0" hangingPunct="1">
                        <a:lnSpc>
                          <a:spcPct val="100000"/>
                        </a:lnSpc>
                        <a:spcBef>
                          <a:spcPts val="0"/>
                        </a:spcBef>
                        <a:spcAft>
                          <a:spcPts val="0"/>
                        </a:spcAft>
                        <a:buClrTx/>
                        <a:buSzTx/>
                        <a:buFontTx/>
                        <a:buNone/>
                        <a:tabLst/>
                        <a:defRPr/>
                      </a:pPr>
                      <a:r>
                        <a:rPr lang="en-GB" dirty="0" smtClean="0">
                          <a:solidFill>
                            <a:srgbClr val="4F81BD"/>
                          </a:solidFill>
                        </a:rPr>
                        <a:t>(77.0% national)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153281">
                <a:tc>
                  <a:txBody>
                    <a:bodyPr/>
                    <a:lstStyle/>
                    <a:p>
                      <a:pPr algn="ctr"/>
                      <a:r>
                        <a:rPr lang="en-GB" dirty="0" smtClean="0"/>
                        <a:t>Writing</a:t>
                      </a:r>
                      <a:endParaRPr lang="en-GB"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GB" dirty="0" smtClean="0"/>
                        <a:t>65.5%</a:t>
                      </a:r>
                    </a:p>
                    <a:p>
                      <a:pPr marL="0" marR="0" indent="0" algn="ctr" defTabSz="914400" rtl="0" eaLnBrk="1" fontAlgn="auto" latinLnBrk="0" hangingPunct="1">
                        <a:lnSpc>
                          <a:spcPct val="100000"/>
                        </a:lnSpc>
                        <a:spcBef>
                          <a:spcPts val="0"/>
                        </a:spcBef>
                        <a:spcAft>
                          <a:spcPts val="0"/>
                        </a:spcAft>
                        <a:buClrTx/>
                        <a:buSzTx/>
                        <a:buFontTx/>
                        <a:buNone/>
                        <a:tabLst/>
                        <a:defRPr/>
                      </a:pPr>
                      <a:r>
                        <a:rPr lang="en-GB" dirty="0" smtClean="0">
                          <a:solidFill>
                            <a:srgbClr val="4F81BD"/>
                          </a:solidFill>
                        </a:rPr>
                        <a:t>(61.9% national)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GB" b="1" dirty="0" smtClean="0">
                          <a:solidFill>
                            <a:srgbClr val="FF0000"/>
                          </a:solidFill>
                        </a:rPr>
                        <a:t>65.8%</a:t>
                      </a:r>
                      <a:endParaRPr lang="en-GB" b="1" dirty="0" smtClean="0">
                        <a:solidFill>
                          <a:schemeClr val="dk1"/>
                        </a:solidFill>
                      </a:endParaRPr>
                    </a:p>
                    <a:p>
                      <a:pPr algn="ctr"/>
                      <a:r>
                        <a:rPr lang="en-GB" dirty="0" smtClean="0">
                          <a:solidFill>
                            <a:srgbClr val="0070C0"/>
                          </a:solidFill>
                        </a:rPr>
                        <a:t>(67.0% national)</a:t>
                      </a:r>
                      <a:endParaRPr lang="en-GB" dirty="0">
                        <a:solidFill>
                          <a:srgbClr val="0070C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GB" dirty="0" smtClean="0"/>
                        <a:t>71.1%</a:t>
                      </a:r>
                    </a:p>
                    <a:p>
                      <a:pPr algn="ctr"/>
                      <a:r>
                        <a:rPr lang="en-GB" dirty="0" smtClean="0">
                          <a:solidFill>
                            <a:srgbClr val="4F81BD"/>
                          </a:solidFill>
                        </a:rPr>
                        <a:t>(70.8% </a:t>
                      </a:r>
                      <a:r>
                        <a:rPr lang="en-GB" dirty="0" smtClean="0">
                          <a:solidFill>
                            <a:srgbClr val="0070C0"/>
                          </a:solidFill>
                        </a:rPr>
                        <a:t>national</a:t>
                      </a:r>
                      <a:r>
                        <a:rPr lang="en-GB" dirty="0" smtClean="0">
                          <a:solidFill>
                            <a:srgbClr val="4F81BD"/>
                          </a:solidFill>
                        </a:rPr>
                        <a:t>)</a:t>
                      </a:r>
                      <a:endParaRPr lang="en-GB" dirty="0">
                        <a:solidFill>
                          <a:srgbClr val="4F81BD"/>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GB" dirty="0" smtClean="0"/>
                        <a:t>71.8%</a:t>
                      </a:r>
                    </a:p>
                    <a:p>
                      <a:pPr marL="0" marR="0" indent="0" algn="ctr" defTabSz="914400" rtl="0" eaLnBrk="1" fontAlgn="auto" latinLnBrk="0" hangingPunct="1">
                        <a:lnSpc>
                          <a:spcPct val="100000"/>
                        </a:lnSpc>
                        <a:spcBef>
                          <a:spcPts val="0"/>
                        </a:spcBef>
                        <a:spcAft>
                          <a:spcPts val="0"/>
                        </a:spcAft>
                        <a:buClrTx/>
                        <a:buSzTx/>
                        <a:buFontTx/>
                        <a:buNone/>
                        <a:tabLst/>
                        <a:defRPr/>
                      </a:pPr>
                      <a:r>
                        <a:rPr lang="en-GB" dirty="0" smtClean="0">
                          <a:solidFill>
                            <a:srgbClr val="4F81BD"/>
                          </a:solidFill>
                        </a:rPr>
                        <a:t>(72.6% national)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GB" b="1" dirty="0" smtClean="0">
                          <a:solidFill>
                            <a:srgbClr val="FF0000"/>
                          </a:solidFill>
                        </a:rPr>
                        <a:t>71.8%</a:t>
                      </a:r>
                    </a:p>
                    <a:p>
                      <a:pPr marL="0" marR="0" indent="0" algn="ctr" defTabSz="914400" rtl="0" eaLnBrk="1" fontAlgn="auto" latinLnBrk="0" hangingPunct="1">
                        <a:lnSpc>
                          <a:spcPct val="100000"/>
                        </a:lnSpc>
                        <a:spcBef>
                          <a:spcPts val="0"/>
                        </a:spcBef>
                        <a:spcAft>
                          <a:spcPts val="0"/>
                        </a:spcAft>
                        <a:buClrTx/>
                        <a:buSzTx/>
                        <a:buFontTx/>
                        <a:buNone/>
                        <a:tabLst/>
                        <a:defRPr/>
                      </a:pPr>
                      <a:r>
                        <a:rPr lang="en-GB" dirty="0" smtClean="0">
                          <a:solidFill>
                            <a:srgbClr val="4F81BD"/>
                          </a:solidFill>
                        </a:rPr>
                        <a:t>(73.3% national)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153281">
                <a:tc>
                  <a:txBody>
                    <a:bodyPr/>
                    <a:lstStyle/>
                    <a:p>
                      <a:pPr algn="ctr"/>
                      <a:r>
                        <a:rPr lang="en-GB" dirty="0" smtClean="0"/>
                        <a:t>Numbers</a:t>
                      </a:r>
                      <a:endParaRPr lang="en-GB"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GB" dirty="0" smtClean="0"/>
                        <a:t>69.5%</a:t>
                      </a:r>
                    </a:p>
                    <a:p>
                      <a:pPr marL="0" marR="0" indent="0" algn="ctr" defTabSz="914400" rtl="0" eaLnBrk="1" fontAlgn="auto" latinLnBrk="0" hangingPunct="1">
                        <a:lnSpc>
                          <a:spcPct val="100000"/>
                        </a:lnSpc>
                        <a:spcBef>
                          <a:spcPts val="0"/>
                        </a:spcBef>
                        <a:spcAft>
                          <a:spcPts val="0"/>
                        </a:spcAft>
                        <a:buClrTx/>
                        <a:buSzTx/>
                        <a:buFontTx/>
                        <a:buNone/>
                        <a:tabLst/>
                        <a:defRPr/>
                      </a:pPr>
                      <a:r>
                        <a:rPr lang="en-GB" dirty="0" smtClean="0">
                          <a:solidFill>
                            <a:srgbClr val="4F81BD"/>
                          </a:solidFill>
                        </a:rPr>
                        <a:t>(68.5% national)</a:t>
                      </a:r>
                      <a:endParaRPr lang="en-GB"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GB" b="1" dirty="0" smtClean="0">
                          <a:solidFill>
                            <a:srgbClr val="FF0000"/>
                          </a:solidFill>
                        </a:rPr>
                        <a:t>71.6%</a:t>
                      </a:r>
                      <a:endParaRPr lang="en-GB" b="1" dirty="0" smtClean="0">
                        <a:solidFill>
                          <a:schemeClr val="dk1"/>
                        </a:solidFill>
                      </a:endParaRPr>
                    </a:p>
                    <a:p>
                      <a:pPr algn="ctr"/>
                      <a:r>
                        <a:rPr lang="en-GB" dirty="0" smtClean="0">
                          <a:solidFill>
                            <a:srgbClr val="0070C0"/>
                          </a:solidFill>
                        </a:rPr>
                        <a:t>(74.2% national)</a:t>
                      </a:r>
                      <a:endParaRPr lang="en-GB" dirty="0">
                        <a:solidFill>
                          <a:srgbClr val="0070C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GB" b="1" dirty="0" smtClean="0">
                          <a:solidFill>
                            <a:srgbClr val="FF0000"/>
                          </a:solidFill>
                        </a:rPr>
                        <a:t>77.0%</a:t>
                      </a:r>
                    </a:p>
                    <a:p>
                      <a:pPr algn="ctr"/>
                      <a:r>
                        <a:rPr lang="en-GB" dirty="0" smtClean="0">
                          <a:solidFill>
                            <a:srgbClr val="0070C0"/>
                          </a:solidFill>
                        </a:rPr>
                        <a:t>(77.4% national)</a:t>
                      </a:r>
                      <a:endParaRPr lang="en-GB" dirty="0">
                        <a:solidFill>
                          <a:srgbClr val="0070C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GB" b="1" dirty="0" smtClean="0">
                          <a:solidFill>
                            <a:srgbClr val="FF0000"/>
                          </a:solidFill>
                        </a:rPr>
                        <a:t>77.5%</a:t>
                      </a:r>
                    </a:p>
                    <a:p>
                      <a:pPr marL="0" marR="0" indent="0" algn="ctr" defTabSz="914400" rtl="0" eaLnBrk="1" fontAlgn="auto" latinLnBrk="0" hangingPunct="1">
                        <a:lnSpc>
                          <a:spcPct val="100000"/>
                        </a:lnSpc>
                        <a:spcBef>
                          <a:spcPts val="0"/>
                        </a:spcBef>
                        <a:spcAft>
                          <a:spcPts val="0"/>
                        </a:spcAft>
                        <a:buClrTx/>
                        <a:buSzTx/>
                        <a:buFontTx/>
                        <a:buNone/>
                        <a:tabLst/>
                        <a:defRPr/>
                      </a:pPr>
                      <a:r>
                        <a:rPr lang="en-GB" dirty="0" smtClean="0">
                          <a:solidFill>
                            <a:srgbClr val="4F81BD"/>
                          </a:solidFill>
                        </a:rPr>
                        <a:t>(78.8% national)</a:t>
                      </a:r>
                      <a:endParaRPr lang="en-GB"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GB" b="1" dirty="0" smtClean="0">
                          <a:solidFill>
                            <a:srgbClr val="FF0000"/>
                          </a:solidFill>
                        </a:rPr>
                        <a:t>78.6%</a:t>
                      </a:r>
                    </a:p>
                    <a:p>
                      <a:pPr marL="0" marR="0" indent="0" algn="ctr" defTabSz="914400" rtl="0" eaLnBrk="1" fontAlgn="auto" latinLnBrk="0" hangingPunct="1">
                        <a:lnSpc>
                          <a:spcPct val="100000"/>
                        </a:lnSpc>
                        <a:spcBef>
                          <a:spcPts val="0"/>
                        </a:spcBef>
                        <a:spcAft>
                          <a:spcPts val="0"/>
                        </a:spcAft>
                        <a:buClrTx/>
                        <a:buSzTx/>
                        <a:buFontTx/>
                        <a:buNone/>
                        <a:tabLst/>
                        <a:defRPr/>
                      </a:pPr>
                      <a:r>
                        <a:rPr lang="en-GB" dirty="0" smtClean="0">
                          <a:solidFill>
                            <a:srgbClr val="4F81BD"/>
                          </a:solidFill>
                        </a:rPr>
                        <a:t>(79.2% national)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153281">
                <a:tc>
                  <a:txBody>
                    <a:bodyPr/>
                    <a:lstStyle/>
                    <a:p>
                      <a:pPr algn="ctr"/>
                      <a:r>
                        <a:rPr lang="en-GB" dirty="0" smtClean="0"/>
                        <a:t>Space,</a:t>
                      </a:r>
                      <a:r>
                        <a:rPr lang="en-GB" baseline="0" dirty="0" smtClean="0"/>
                        <a:t> Shape and Measure</a:t>
                      </a:r>
                      <a:endParaRPr lang="en-GB"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GB" dirty="0" smtClean="0"/>
                        <a:t>79.6%</a:t>
                      </a:r>
                    </a:p>
                    <a:p>
                      <a:pPr marL="0" marR="0" indent="0" algn="ctr" defTabSz="914400" rtl="0" eaLnBrk="1" fontAlgn="auto" latinLnBrk="0" hangingPunct="1">
                        <a:lnSpc>
                          <a:spcPct val="100000"/>
                        </a:lnSpc>
                        <a:spcBef>
                          <a:spcPts val="0"/>
                        </a:spcBef>
                        <a:spcAft>
                          <a:spcPts val="0"/>
                        </a:spcAft>
                        <a:buClrTx/>
                        <a:buSzTx/>
                        <a:buFontTx/>
                        <a:buNone/>
                        <a:tabLst/>
                        <a:defRPr/>
                      </a:pPr>
                      <a:r>
                        <a:rPr lang="en-GB" dirty="0" smtClean="0">
                          <a:solidFill>
                            <a:srgbClr val="4F81BD"/>
                          </a:solidFill>
                        </a:rPr>
                        <a:t>(75.1% national)</a:t>
                      </a:r>
                      <a:endParaRPr lang="en-GB"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GB" dirty="0" smtClean="0"/>
                        <a:t>80.0%</a:t>
                      </a:r>
                    </a:p>
                    <a:p>
                      <a:pPr marL="0" marR="0" indent="0" algn="ctr" defTabSz="914400" rtl="0" eaLnBrk="1" fontAlgn="auto" latinLnBrk="0" hangingPunct="1">
                        <a:lnSpc>
                          <a:spcPct val="100000"/>
                        </a:lnSpc>
                        <a:spcBef>
                          <a:spcPts val="0"/>
                        </a:spcBef>
                        <a:spcAft>
                          <a:spcPts val="0"/>
                        </a:spcAft>
                        <a:buClrTx/>
                        <a:buSzTx/>
                        <a:buFontTx/>
                        <a:buNone/>
                        <a:tabLst/>
                        <a:defRPr/>
                      </a:pPr>
                      <a:r>
                        <a:rPr lang="en-GB" dirty="0" smtClean="0">
                          <a:solidFill>
                            <a:srgbClr val="4F81BD"/>
                          </a:solidFill>
                        </a:rPr>
                        <a:t>(78.7% national)</a:t>
                      </a:r>
                      <a:endParaRPr lang="en-GB"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GB" dirty="0" smtClean="0"/>
                        <a:t>83.8%</a:t>
                      </a:r>
                    </a:p>
                    <a:p>
                      <a:pPr marL="0" marR="0" indent="0" algn="ctr" defTabSz="914400" rtl="0" eaLnBrk="1" fontAlgn="auto" latinLnBrk="0" hangingPunct="1">
                        <a:lnSpc>
                          <a:spcPct val="100000"/>
                        </a:lnSpc>
                        <a:spcBef>
                          <a:spcPts val="0"/>
                        </a:spcBef>
                        <a:spcAft>
                          <a:spcPts val="0"/>
                        </a:spcAft>
                        <a:buClrTx/>
                        <a:buSzTx/>
                        <a:buFontTx/>
                        <a:buNone/>
                        <a:tabLst/>
                        <a:defRPr/>
                      </a:pPr>
                      <a:r>
                        <a:rPr lang="en-GB" dirty="0" smtClean="0">
                          <a:solidFill>
                            <a:srgbClr val="4F81BD"/>
                          </a:solidFill>
                        </a:rPr>
                        <a:t>(80.8% national)</a:t>
                      </a:r>
                      <a:endParaRPr lang="en-GB"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GB" dirty="0" smtClean="0"/>
                        <a:t>83.0%</a:t>
                      </a:r>
                    </a:p>
                    <a:p>
                      <a:pPr marL="0" marR="0" indent="0" algn="ctr" defTabSz="914400" rtl="0" eaLnBrk="1" fontAlgn="auto" latinLnBrk="0" hangingPunct="1">
                        <a:lnSpc>
                          <a:spcPct val="100000"/>
                        </a:lnSpc>
                        <a:spcBef>
                          <a:spcPts val="0"/>
                        </a:spcBef>
                        <a:spcAft>
                          <a:spcPts val="0"/>
                        </a:spcAft>
                        <a:buClrTx/>
                        <a:buSzTx/>
                        <a:buFontTx/>
                        <a:buNone/>
                        <a:tabLst/>
                        <a:defRPr/>
                      </a:pPr>
                      <a:r>
                        <a:rPr lang="en-GB" dirty="0" smtClean="0">
                          <a:solidFill>
                            <a:srgbClr val="4F81BD"/>
                          </a:solidFill>
                        </a:rPr>
                        <a:t>(81.7% national)</a:t>
                      </a:r>
                      <a:endParaRPr lang="en-GB"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GB" dirty="0" smtClean="0"/>
                        <a:t>83.7%</a:t>
                      </a:r>
                    </a:p>
                    <a:p>
                      <a:pPr marL="0" marR="0" indent="0" algn="ctr" defTabSz="914400" rtl="0" eaLnBrk="1" fontAlgn="auto" latinLnBrk="0" hangingPunct="1">
                        <a:lnSpc>
                          <a:spcPct val="100000"/>
                        </a:lnSpc>
                        <a:spcBef>
                          <a:spcPts val="0"/>
                        </a:spcBef>
                        <a:spcAft>
                          <a:spcPts val="0"/>
                        </a:spcAft>
                        <a:buClrTx/>
                        <a:buSzTx/>
                        <a:buFontTx/>
                        <a:buNone/>
                        <a:tabLst/>
                        <a:defRPr/>
                      </a:pPr>
                      <a:r>
                        <a:rPr lang="en-GB" dirty="0" smtClean="0">
                          <a:solidFill>
                            <a:srgbClr val="4F81BD"/>
                          </a:solidFill>
                        </a:rPr>
                        <a:t>(81.6% national)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4" name="Title 1"/>
          <p:cNvSpPr txBox="1">
            <a:spLocks/>
          </p:cNvSpPr>
          <p:nvPr/>
        </p:nvSpPr>
        <p:spPr>
          <a:xfrm>
            <a:off x="539552" y="116632"/>
            <a:ext cx="8064896" cy="720080"/>
          </a:xfrm>
          <a:prstGeom prst="rect">
            <a:avLst/>
          </a:prstGeom>
        </p:spPr>
        <p:txBody>
          <a:bodyPr/>
          <a:lstStyle>
            <a:lvl1pPr algn="l" rtl="0" eaLnBrk="0" fontAlgn="base" hangingPunct="0">
              <a:spcBef>
                <a:spcPts val="600"/>
              </a:spcBef>
              <a:spcAft>
                <a:spcPts val="600"/>
              </a:spcAft>
              <a:defRPr sz="2800" b="1">
                <a:solidFill>
                  <a:srgbClr val="04378D"/>
                </a:solidFill>
                <a:latin typeface="+mj-lt"/>
                <a:ea typeface="Geneva" pitchFamily="-111" charset="-128"/>
                <a:cs typeface="Geneva"/>
              </a:defRPr>
            </a:lvl1pPr>
            <a:lvl2pPr algn="l" rtl="0" eaLnBrk="0" fontAlgn="base" hangingPunct="0">
              <a:spcBef>
                <a:spcPts val="600"/>
              </a:spcBef>
              <a:spcAft>
                <a:spcPts val="600"/>
              </a:spcAft>
              <a:defRPr sz="2800" b="1">
                <a:solidFill>
                  <a:srgbClr val="04378D"/>
                </a:solidFill>
                <a:latin typeface="Trebuchet MS" pitchFamily="34" charset="0"/>
                <a:ea typeface="Geneva" pitchFamily="-111" charset="-128"/>
                <a:cs typeface="Geneva"/>
              </a:defRPr>
            </a:lvl2pPr>
            <a:lvl3pPr algn="l" rtl="0" eaLnBrk="0" fontAlgn="base" hangingPunct="0">
              <a:spcBef>
                <a:spcPts val="600"/>
              </a:spcBef>
              <a:spcAft>
                <a:spcPts val="600"/>
              </a:spcAft>
              <a:defRPr sz="2800" b="1">
                <a:solidFill>
                  <a:srgbClr val="04378D"/>
                </a:solidFill>
                <a:latin typeface="Trebuchet MS" pitchFamily="34" charset="0"/>
                <a:ea typeface="Geneva" pitchFamily="-111" charset="-128"/>
                <a:cs typeface="Geneva"/>
              </a:defRPr>
            </a:lvl3pPr>
            <a:lvl4pPr algn="l" rtl="0" eaLnBrk="0" fontAlgn="base" hangingPunct="0">
              <a:spcBef>
                <a:spcPts val="600"/>
              </a:spcBef>
              <a:spcAft>
                <a:spcPts val="600"/>
              </a:spcAft>
              <a:defRPr sz="2800" b="1">
                <a:solidFill>
                  <a:srgbClr val="04378D"/>
                </a:solidFill>
                <a:latin typeface="Trebuchet MS" pitchFamily="34" charset="0"/>
                <a:ea typeface="Geneva" pitchFamily="-111" charset="-128"/>
                <a:cs typeface="Geneva"/>
              </a:defRPr>
            </a:lvl4pPr>
            <a:lvl5pPr algn="l" rtl="0" eaLnBrk="0" fontAlgn="base" hangingPunct="0">
              <a:spcBef>
                <a:spcPts val="600"/>
              </a:spcBef>
              <a:spcAft>
                <a:spcPts val="600"/>
              </a:spcAft>
              <a:defRPr sz="2800" b="1">
                <a:solidFill>
                  <a:srgbClr val="04378D"/>
                </a:solidFill>
                <a:latin typeface="Trebuchet MS" pitchFamily="34" charset="0"/>
                <a:ea typeface="Geneva" pitchFamily="-111" charset="-128"/>
                <a:cs typeface="Geneva"/>
              </a:defRPr>
            </a:lvl5pPr>
            <a:lvl6pPr marL="457200" algn="l" rtl="0" eaLnBrk="1" fontAlgn="base" hangingPunct="1">
              <a:spcBef>
                <a:spcPts val="600"/>
              </a:spcBef>
              <a:spcAft>
                <a:spcPts val="600"/>
              </a:spcAft>
              <a:defRPr sz="2800" b="1">
                <a:solidFill>
                  <a:srgbClr val="04378D"/>
                </a:solidFill>
                <a:latin typeface="Trebuchet MS" pitchFamily="34" charset="0"/>
              </a:defRPr>
            </a:lvl6pPr>
            <a:lvl7pPr marL="914400" algn="l" rtl="0" eaLnBrk="1" fontAlgn="base" hangingPunct="1">
              <a:spcBef>
                <a:spcPts val="600"/>
              </a:spcBef>
              <a:spcAft>
                <a:spcPts val="600"/>
              </a:spcAft>
              <a:defRPr sz="2800" b="1">
                <a:solidFill>
                  <a:srgbClr val="04378D"/>
                </a:solidFill>
                <a:latin typeface="Trebuchet MS" pitchFamily="34" charset="0"/>
              </a:defRPr>
            </a:lvl7pPr>
            <a:lvl8pPr marL="1371600" algn="l" rtl="0" eaLnBrk="1" fontAlgn="base" hangingPunct="1">
              <a:spcBef>
                <a:spcPts val="600"/>
              </a:spcBef>
              <a:spcAft>
                <a:spcPts val="600"/>
              </a:spcAft>
              <a:defRPr sz="2800" b="1">
                <a:solidFill>
                  <a:srgbClr val="04378D"/>
                </a:solidFill>
                <a:latin typeface="Trebuchet MS" pitchFamily="34" charset="0"/>
              </a:defRPr>
            </a:lvl8pPr>
            <a:lvl9pPr marL="1828800" algn="l" rtl="0" eaLnBrk="1" fontAlgn="base" hangingPunct="1">
              <a:spcBef>
                <a:spcPts val="600"/>
              </a:spcBef>
              <a:spcAft>
                <a:spcPts val="600"/>
              </a:spcAft>
              <a:defRPr sz="2800" b="1">
                <a:solidFill>
                  <a:srgbClr val="04378D"/>
                </a:solidFill>
                <a:latin typeface="Trebuchet MS" pitchFamily="34" charset="0"/>
              </a:defRPr>
            </a:lvl9pPr>
          </a:lstStyle>
          <a:p>
            <a:r>
              <a:rPr lang="en-GB" sz="4000" b="0" kern="0" dirty="0" smtClean="0">
                <a:solidFill>
                  <a:srgbClr val="000000"/>
                </a:solidFill>
              </a:rPr>
              <a:t>Detail behind the headlines …</a:t>
            </a:r>
            <a:endParaRPr lang="en-GB" sz="4000" b="0" kern="0" dirty="0">
              <a:solidFill>
                <a:srgbClr val="000000"/>
              </a:solidFill>
            </a:endParaRPr>
          </a:p>
        </p:txBody>
      </p:sp>
    </p:spTree>
    <p:extLst>
      <p:ext uri="{BB962C8B-B14F-4D97-AF65-F5344CB8AC3E}">
        <p14:creationId xmlns:p14="http://schemas.microsoft.com/office/powerpoint/2010/main" val="41716723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Chart 1"/>
          <p:cNvGraphicFramePr>
            <a:graphicFrameLocks/>
          </p:cNvGraphicFramePr>
          <p:nvPr>
            <p:extLst>
              <p:ext uri="{D42A27DB-BD31-4B8C-83A1-F6EECF244321}">
                <p14:modId xmlns:p14="http://schemas.microsoft.com/office/powerpoint/2010/main" val="2779188994"/>
              </p:ext>
            </p:extLst>
          </p:nvPr>
        </p:nvGraphicFramePr>
        <p:xfrm>
          <a:off x="100012" y="714375"/>
          <a:ext cx="8943975" cy="542925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954641547"/>
      </p:ext>
    </p:extLst>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ctrTitle"/>
          </p:nvPr>
        </p:nvSpPr>
        <p:spPr>
          <a:xfrm>
            <a:off x="611560" y="908720"/>
            <a:ext cx="8077200" cy="1512168"/>
          </a:xfrm>
        </p:spPr>
        <p:txBody>
          <a:bodyPr/>
          <a:lstStyle/>
          <a:p>
            <a:pPr algn="ctr" eaLnBrk="1" hangingPunct="1">
              <a:defRPr/>
            </a:pPr>
            <a:r>
              <a:rPr lang="en-US" sz="3800" dirty="0" smtClean="0">
                <a:solidFill>
                  <a:schemeClr val="accent2">
                    <a:lumMod val="60000"/>
                    <a:lumOff val="40000"/>
                  </a:schemeClr>
                </a:solidFill>
              </a:rPr>
              <a:t/>
            </a:r>
            <a:br>
              <a:rPr lang="en-US" sz="3800" dirty="0" smtClean="0">
                <a:solidFill>
                  <a:schemeClr val="accent2">
                    <a:lumMod val="60000"/>
                    <a:lumOff val="40000"/>
                  </a:schemeClr>
                </a:solidFill>
              </a:rPr>
            </a:br>
            <a:endParaRPr lang="en-US" sz="3800" dirty="0" smtClean="0">
              <a:solidFill>
                <a:schemeClr val="tx1"/>
              </a:solidFill>
            </a:endParaRPr>
          </a:p>
        </p:txBody>
      </p:sp>
      <p:sp>
        <p:nvSpPr>
          <p:cNvPr id="2" name="Subtitle 1"/>
          <p:cNvSpPr>
            <a:spLocks noGrp="1"/>
          </p:cNvSpPr>
          <p:nvPr>
            <p:ph type="subTitle" idx="1"/>
          </p:nvPr>
        </p:nvSpPr>
        <p:spPr>
          <a:xfrm>
            <a:off x="323528" y="2492896"/>
            <a:ext cx="8352928" cy="2880320"/>
          </a:xfrm>
        </p:spPr>
        <p:txBody>
          <a:bodyPr/>
          <a:lstStyle/>
          <a:p>
            <a:pPr algn="l">
              <a:buFont typeface="Arial" panose="020B0604020202020204" pitchFamily="34" charset="0"/>
              <a:buChar char="•"/>
            </a:pPr>
            <a:r>
              <a:rPr lang="en-GB" sz="3200" dirty="0" smtClean="0">
                <a:latin typeface="+mj-lt"/>
              </a:rPr>
              <a:t>Baseline </a:t>
            </a:r>
            <a:r>
              <a:rPr lang="en-GB" sz="3200" dirty="0">
                <a:latin typeface="+mj-lt"/>
              </a:rPr>
              <a:t>assessment</a:t>
            </a:r>
          </a:p>
          <a:p>
            <a:pPr algn="l">
              <a:buFont typeface="Arial" panose="020B0604020202020204" pitchFamily="34" charset="0"/>
              <a:buChar char="•"/>
            </a:pPr>
            <a:r>
              <a:rPr lang="en-GB" sz="3200" dirty="0">
                <a:latin typeface="+mj-lt"/>
              </a:rPr>
              <a:t>Early Years Foundation Stage Profile</a:t>
            </a:r>
          </a:p>
          <a:p>
            <a:pPr algn="l">
              <a:buFont typeface="Arial" panose="020B0604020202020204" pitchFamily="34" charset="0"/>
              <a:buChar char="•"/>
            </a:pPr>
            <a:r>
              <a:rPr lang="en-GB" sz="3200" dirty="0" smtClean="0">
                <a:latin typeface="+mj-lt"/>
              </a:rPr>
              <a:t>Moderation</a:t>
            </a:r>
          </a:p>
          <a:p>
            <a:pPr marL="0" indent="0" algn="l"/>
            <a:endParaRPr lang="en-GB" sz="1600" dirty="0">
              <a:latin typeface="+mj-lt"/>
            </a:endParaRPr>
          </a:p>
          <a:p>
            <a:pPr marL="0" indent="0" algn="l"/>
            <a:r>
              <a:rPr lang="en-GB" sz="3200" dirty="0">
                <a:latin typeface="+mj-lt"/>
              </a:rPr>
              <a:t>Changes for </a:t>
            </a:r>
            <a:r>
              <a:rPr lang="en-GB" sz="3200" dirty="0" smtClean="0">
                <a:latin typeface="+mj-lt"/>
              </a:rPr>
              <a:t>2020/21 </a:t>
            </a:r>
            <a:r>
              <a:rPr lang="en-GB" sz="3200" dirty="0">
                <a:latin typeface="+mj-lt"/>
              </a:rPr>
              <a:t>academic year. </a:t>
            </a:r>
          </a:p>
          <a:p>
            <a:pPr algn="l"/>
            <a:endParaRPr lang="en-GB" sz="4400" dirty="0">
              <a:solidFill>
                <a:srgbClr val="000099"/>
              </a:solidFill>
              <a:latin typeface="+mj-lt"/>
            </a:endParaRPr>
          </a:p>
        </p:txBody>
      </p:sp>
      <p:sp>
        <p:nvSpPr>
          <p:cNvPr id="3" name="Rectangle 2"/>
          <p:cNvSpPr/>
          <p:nvPr/>
        </p:nvSpPr>
        <p:spPr>
          <a:xfrm>
            <a:off x="251520" y="1700808"/>
            <a:ext cx="8640960" cy="584775"/>
          </a:xfrm>
          <a:prstGeom prst="rect">
            <a:avLst/>
          </a:prstGeom>
        </p:spPr>
        <p:txBody>
          <a:bodyPr wrap="square">
            <a:spAutoFit/>
          </a:bodyPr>
          <a:lstStyle/>
          <a:p>
            <a:pPr marL="571500" indent="-571500">
              <a:buFont typeface="Arial" panose="020B0604020202020204" pitchFamily="34" charset="0"/>
              <a:buChar char="•"/>
            </a:pPr>
            <a:endParaRPr lang="en-GB" sz="3200" dirty="0">
              <a:solidFill>
                <a:srgbClr val="000000"/>
              </a:solidFill>
              <a:latin typeface="Trebuchet MS"/>
            </a:endParaRPr>
          </a:p>
        </p:txBody>
      </p:sp>
      <p:sp>
        <p:nvSpPr>
          <p:cNvPr id="4" name="Rectangle 3"/>
          <p:cNvSpPr/>
          <p:nvPr/>
        </p:nvSpPr>
        <p:spPr>
          <a:xfrm>
            <a:off x="251520" y="548680"/>
            <a:ext cx="8640960" cy="1938992"/>
          </a:xfrm>
          <a:prstGeom prst="rect">
            <a:avLst/>
          </a:prstGeom>
        </p:spPr>
        <p:txBody>
          <a:bodyPr wrap="square">
            <a:spAutoFit/>
          </a:bodyPr>
          <a:lstStyle/>
          <a:p>
            <a:pPr algn="ctr"/>
            <a:r>
              <a:rPr lang="en-GB" sz="4000" dirty="0">
                <a:solidFill>
                  <a:srgbClr val="000099"/>
                </a:solidFill>
                <a:latin typeface="Trebuchet MS"/>
              </a:rPr>
              <a:t>Primary Assessment  </a:t>
            </a:r>
            <a:br>
              <a:rPr lang="en-GB" sz="4000" dirty="0">
                <a:solidFill>
                  <a:srgbClr val="000099"/>
                </a:solidFill>
                <a:latin typeface="Trebuchet MS"/>
              </a:rPr>
            </a:br>
            <a:r>
              <a:rPr lang="en-GB" sz="4000" dirty="0">
                <a:solidFill>
                  <a:srgbClr val="000099"/>
                </a:solidFill>
                <a:latin typeface="Trebuchet MS"/>
              </a:rPr>
              <a:t>consultation response                   </a:t>
            </a:r>
            <a:r>
              <a:rPr lang="en-GB" sz="4000" dirty="0" smtClean="0">
                <a:solidFill>
                  <a:srgbClr val="000099"/>
                </a:solidFill>
                <a:latin typeface="Trebuchet MS"/>
              </a:rPr>
              <a:t>(</a:t>
            </a:r>
            <a:r>
              <a:rPr lang="en-GB" sz="3200" dirty="0" smtClean="0">
                <a:solidFill>
                  <a:srgbClr val="000099"/>
                </a:solidFill>
                <a:latin typeface="Trebuchet MS"/>
              </a:rPr>
              <a:t>September 2017) </a:t>
            </a:r>
            <a:endParaRPr lang="en-GB" sz="3200" dirty="0">
              <a:solidFill>
                <a:srgbClr val="000099"/>
              </a:solidFill>
              <a:latin typeface="Trebuchet MS"/>
            </a:endParaRPr>
          </a:p>
        </p:txBody>
      </p:sp>
    </p:spTree>
    <p:extLst>
      <p:ext uri="{BB962C8B-B14F-4D97-AF65-F5344CB8AC3E}">
        <p14:creationId xmlns:p14="http://schemas.microsoft.com/office/powerpoint/2010/main" val="4177729492"/>
      </p:ext>
    </p:extLst>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0"/>
            <a:ext cx="7774632" cy="692696"/>
          </a:xfrm>
        </p:spPr>
        <p:txBody>
          <a:bodyPr/>
          <a:lstStyle/>
          <a:p>
            <a:pPr algn="ctr"/>
            <a:r>
              <a:rPr lang="en-GB" sz="4400" b="0" dirty="0" smtClean="0"/>
              <a:t>Reception Baseline</a:t>
            </a:r>
            <a:endParaRPr lang="en-GB" sz="4400" b="0" dirty="0"/>
          </a:p>
        </p:txBody>
      </p:sp>
      <p:sp>
        <p:nvSpPr>
          <p:cNvPr id="3" name="Content Placeholder 2"/>
          <p:cNvSpPr>
            <a:spLocks noGrp="1"/>
          </p:cNvSpPr>
          <p:nvPr>
            <p:ph idx="1"/>
          </p:nvPr>
        </p:nvSpPr>
        <p:spPr>
          <a:xfrm>
            <a:off x="179512" y="692696"/>
            <a:ext cx="8856984" cy="5403304"/>
          </a:xfrm>
        </p:spPr>
        <p:txBody>
          <a:bodyPr/>
          <a:lstStyle/>
          <a:p>
            <a:pPr marL="457200" indent="-457200">
              <a:buFont typeface="Arial" panose="020B0604020202020204" pitchFamily="34" charset="0"/>
              <a:buChar char="•"/>
            </a:pPr>
            <a:r>
              <a:rPr lang="en-GB" sz="3200" dirty="0">
                <a:latin typeface="+mj-lt"/>
              </a:rPr>
              <a:t>D</a:t>
            </a:r>
            <a:r>
              <a:rPr lang="en-GB" sz="3200" dirty="0" smtClean="0">
                <a:latin typeface="+mj-lt"/>
              </a:rPr>
              <a:t>evelop </a:t>
            </a:r>
            <a:r>
              <a:rPr lang="en-GB" sz="3200" dirty="0">
                <a:latin typeface="+mj-lt"/>
              </a:rPr>
              <a:t>a new </a:t>
            </a:r>
            <a:r>
              <a:rPr lang="en-GB" sz="3200" dirty="0"/>
              <a:t>single supplier </a:t>
            </a:r>
            <a:r>
              <a:rPr lang="en-GB" sz="3200" dirty="0" smtClean="0">
                <a:latin typeface="+mj-lt"/>
              </a:rPr>
              <a:t>baseline </a:t>
            </a:r>
            <a:r>
              <a:rPr lang="en-GB" sz="3200" dirty="0">
                <a:latin typeface="+mj-lt"/>
              </a:rPr>
              <a:t>as a statutory </a:t>
            </a:r>
            <a:r>
              <a:rPr lang="en-GB" sz="3200" dirty="0" smtClean="0">
                <a:latin typeface="+mj-lt"/>
              </a:rPr>
              <a:t>assessment, test </a:t>
            </a:r>
            <a:r>
              <a:rPr lang="en-GB" sz="3200" dirty="0">
                <a:latin typeface="+mj-lt"/>
              </a:rPr>
              <a:t>and evaluate it so that it is ready for introduction in reception by autumn 2020. </a:t>
            </a:r>
            <a:endParaRPr lang="en-GB" sz="3200" dirty="0" smtClean="0">
              <a:latin typeface="+mj-lt"/>
            </a:endParaRPr>
          </a:p>
          <a:p>
            <a:pPr marL="457200" indent="-457200">
              <a:buFont typeface="Arial" panose="020B0604020202020204" pitchFamily="34" charset="0"/>
              <a:buChar char="•"/>
            </a:pPr>
            <a:r>
              <a:rPr lang="en-GB" sz="3200" dirty="0">
                <a:latin typeface="+mj-lt"/>
              </a:rPr>
              <a:t>Focus on skills which can be reliably assessed and which correlate with attainment in English and mathematics at the end of key stage 2, most notably early literacy and numeracy. </a:t>
            </a:r>
          </a:p>
          <a:p>
            <a:pPr marL="457200" indent="-457200">
              <a:buFont typeface="Arial" panose="020B0604020202020204" pitchFamily="34" charset="0"/>
              <a:buChar char="•"/>
            </a:pPr>
            <a:r>
              <a:rPr lang="en-GB" sz="3200" dirty="0" smtClean="0">
                <a:latin typeface="+mj-lt"/>
              </a:rPr>
              <a:t>Conduct </a:t>
            </a:r>
            <a:r>
              <a:rPr lang="en-GB" sz="3200" dirty="0">
                <a:latin typeface="+mj-lt"/>
              </a:rPr>
              <a:t>a large-scale pilot and evaluation in </a:t>
            </a:r>
            <a:r>
              <a:rPr lang="en-GB" sz="3200" dirty="0" smtClean="0">
                <a:latin typeface="+mj-lt"/>
              </a:rPr>
              <a:t>2019/20.</a:t>
            </a:r>
          </a:p>
        </p:txBody>
      </p:sp>
    </p:spTree>
    <p:extLst>
      <p:ext uri="{BB962C8B-B14F-4D97-AF65-F5344CB8AC3E}">
        <p14:creationId xmlns:p14="http://schemas.microsoft.com/office/powerpoint/2010/main" val="1853480192"/>
      </p:ext>
    </p:extLst>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9512" y="116632"/>
            <a:ext cx="8640960" cy="5691336"/>
          </a:xfrm>
        </p:spPr>
        <p:txBody>
          <a:bodyPr/>
          <a:lstStyle/>
          <a:p>
            <a:pPr>
              <a:buFont typeface="Arial" panose="020B0604020202020204" pitchFamily="34" charset="0"/>
              <a:buChar char="•"/>
            </a:pPr>
            <a:r>
              <a:rPr lang="en-GB" sz="3200" dirty="0" smtClean="0">
                <a:latin typeface="+mj-lt"/>
              </a:rPr>
              <a:t>The new baseline will not be </a:t>
            </a:r>
            <a:r>
              <a:rPr lang="en-GB" sz="3200" dirty="0">
                <a:latin typeface="+mj-lt"/>
              </a:rPr>
              <a:t>an observational assessment which is carried out over time, like the EYFSP. </a:t>
            </a:r>
            <a:endParaRPr lang="en-GB" sz="3200" dirty="0" smtClean="0">
              <a:latin typeface="+mj-lt"/>
            </a:endParaRPr>
          </a:p>
          <a:p>
            <a:pPr>
              <a:buFont typeface="Arial" panose="020B0604020202020204" pitchFamily="34" charset="0"/>
              <a:buChar char="•"/>
            </a:pPr>
            <a:r>
              <a:rPr lang="en-GB" sz="3200" dirty="0" smtClean="0">
                <a:latin typeface="+mj-lt"/>
              </a:rPr>
              <a:t>It will be completed in the first half-term. </a:t>
            </a:r>
          </a:p>
          <a:p>
            <a:pPr>
              <a:buFont typeface="Arial" panose="020B0604020202020204" pitchFamily="34" charset="0"/>
              <a:buChar char="•"/>
            </a:pPr>
            <a:r>
              <a:rPr lang="en-GB" sz="3200" dirty="0" smtClean="0">
                <a:latin typeface="+mj-lt"/>
              </a:rPr>
              <a:t>The assessment will include a </a:t>
            </a:r>
            <a:r>
              <a:rPr lang="en-GB" sz="3200" dirty="0">
                <a:latin typeface="+mj-lt"/>
              </a:rPr>
              <a:t>narrative summary of the pupil’s strengths and weaknesses to inform teaching. </a:t>
            </a:r>
            <a:endParaRPr lang="en-GB" sz="3200" dirty="0" smtClean="0">
              <a:latin typeface="+mj-lt"/>
            </a:endParaRPr>
          </a:p>
          <a:p>
            <a:pPr>
              <a:buFont typeface="Arial" panose="020B0604020202020204" pitchFamily="34" charset="0"/>
              <a:buChar char="•"/>
            </a:pPr>
            <a:r>
              <a:rPr lang="en-GB" sz="3200" dirty="0">
                <a:latin typeface="+mj-lt"/>
              </a:rPr>
              <a:t>The new reception baseline will only be used seven years later to make the progress measure at the end of primary school. </a:t>
            </a:r>
          </a:p>
        </p:txBody>
      </p:sp>
    </p:spTree>
    <p:extLst>
      <p:ext uri="{BB962C8B-B14F-4D97-AF65-F5344CB8AC3E}">
        <p14:creationId xmlns:p14="http://schemas.microsoft.com/office/powerpoint/2010/main" val="2949322642"/>
      </p:ext>
    </p:extLst>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574384" y="836712"/>
            <a:ext cx="8077200" cy="1143000"/>
          </a:xfrm>
        </p:spPr>
        <p:txBody>
          <a:bodyPr/>
          <a:lstStyle/>
          <a:p>
            <a:pPr algn="ctr"/>
            <a:r>
              <a:rPr lang="en-GB" dirty="0" smtClean="0"/>
              <a:t>National and Local Updates</a:t>
            </a:r>
            <a:endParaRPr lang="en-GB" dirty="0"/>
          </a:p>
        </p:txBody>
      </p:sp>
    </p:spTree>
    <p:extLst>
      <p:ext uri="{BB962C8B-B14F-4D97-AF65-F5344CB8AC3E}">
        <p14:creationId xmlns:p14="http://schemas.microsoft.com/office/powerpoint/2010/main" val="1025896723"/>
      </p:ext>
    </p:extLst>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79512" y="116632"/>
            <a:ext cx="8784976" cy="720080"/>
          </a:xfrm>
        </p:spPr>
        <p:txBody>
          <a:bodyPr/>
          <a:lstStyle/>
          <a:p>
            <a:pPr algn="ctr"/>
            <a:r>
              <a:rPr lang="en-GB" sz="3600" b="0" dirty="0" smtClean="0"/>
              <a:t>Early Years Foundation Stage Profile</a:t>
            </a:r>
            <a:endParaRPr lang="en-GB" sz="3600" b="0" dirty="0"/>
          </a:p>
        </p:txBody>
      </p:sp>
      <p:sp>
        <p:nvSpPr>
          <p:cNvPr id="3" name="Content Placeholder 2"/>
          <p:cNvSpPr>
            <a:spLocks noGrp="1"/>
          </p:cNvSpPr>
          <p:nvPr>
            <p:ph idx="1"/>
          </p:nvPr>
        </p:nvSpPr>
        <p:spPr>
          <a:xfrm>
            <a:off x="179512" y="836712"/>
            <a:ext cx="8712968" cy="5832648"/>
          </a:xfrm>
        </p:spPr>
        <p:txBody>
          <a:bodyPr/>
          <a:lstStyle/>
          <a:p>
            <a:pPr>
              <a:buFont typeface="Arial" panose="020B0604020202020204" pitchFamily="34" charset="0"/>
              <a:buChar char="•"/>
            </a:pPr>
            <a:r>
              <a:rPr lang="en-GB" sz="3200" dirty="0">
                <a:latin typeface="+mj-lt"/>
              </a:rPr>
              <a:t>The </a:t>
            </a:r>
            <a:r>
              <a:rPr lang="en-GB" sz="3200" dirty="0" smtClean="0">
                <a:latin typeface="+mj-lt"/>
              </a:rPr>
              <a:t>7 areas </a:t>
            </a:r>
            <a:r>
              <a:rPr lang="en-GB" sz="3200" dirty="0">
                <a:latin typeface="+mj-lt"/>
              </a:rPr>
              <a:t>of learning and development </a:t>
            </a:r>
            <a:r>
              <a:rPr lang="en-GB" sz="3200" dirty="0" smtClean="0">
                <a:latin typeface="+mj-lt"/>
              </a:rPr>
              <a:t>will </a:t>
            </a:r>
            <a:r>
              <a:rPr lang="en-GB" sz="3200" dirty="0">
                <a:latin typeface="+mj-lt"/>
              </a:rPr>
              <a:t>remain </a:t>
            </a:r>
            <a:r>
              <a:rPr lang="en-GB" sz="3200" dirty="0" smtClean="0">
                <a:latin typeface="+mj-lt"/>
              </a:rPr>
              <a:t>unchanged. </a:t>
            </a:r>
          </a:p>
          <a:p>
            <a:pPr>
              <a:buFont typeface="Arial" panose="020B0604020202020204" pitchFamily="34" charset="0"/>
              <a:buChar char="•"/>
            </a:pPr>
            <a:r>
              <a:rPr lang="en-GB" sz="3200" dirty="0" smtClean="0">
                <a:latin typeface="+mj-lt"/>
              </a:rPr>
              <a:t>The </a:t>
            </a:r>
            <a:r>
              <a:rPr lang="en-GB" sz="3200" dirty="0">
                <a:latin typeface="+mj-lt"/>
              </a:rPr>
              <a:t>number of ELGs underpinning </a:t>
            </a:r>
            <a:r>
              <a:rPr lang="en-GB" sz="3200" dirty="0" smtClean="0">
                <a:latin typeface="+mj-lt"/>
              </a:rPr>
              <a:t>the framework will also remain unchanged.</a:t>
            </a:r>
          </a:p>
          <a:p>
            <a:pPr marL="457200" indent="-457200">
              <a:buFont typeface="Arial" panose="020B0604020202020204" pitchFamily="34" charset="0"/>
              <a:buChar char="•"/>
            </a:pPr>
            <a:r>
              <a:rPr lang="en-GB" sz="3200" dirty="0" smtClean="0">
                <a:latin typeface="+mj-lt"/>
              </a:rPr>
              <a:t>Limiting </a:t>
            </a:r>
            <a:r>
              <a:rPr lang="en-GB" sz="3200" dirty="0">
                <a:latin typeface="+mj-lt"/>
              </a:rPr>
              <a:t>end of the year </a:t>
            </a:r>
            <a:r>
              <a:rPr lang="en-GB" sz="3200" dirty="0" smtClean="0">
                <a:latin typeface="+mj-lt"/>
              </a:rPr>
              <a:t>assessment to the </a:t>
            </a:r>
            <a:r>
              <a:rPr lang="en-GB" sz="3200" dirty="0">
                <a:latin typeface="+mj-lt"/>
              </a:rPr>
              <a:t>3 prime areas (communication and language development, physical development and personal, social and emotional development) and the specific areas of mathematics and </a:t>
            </a:r>
            <a:r>
              <a:rPr lang="en-GB" sz="3200" dirty="0" smtClean="0">
                <a:latin typeface="+mj-lt"/>
              </a:rPr>
              <a:t>literacy will be explored further (GLD).</a:t>
            </a:r>
            <a:endParaRPr lang="en-GB" sz="3200" dirty="0"/>
          </a:p>
        </p:txBody>
      </p:sp>
    </p:spTree>
    <p:extLst>
      <p:ext uri="{BB962C8B-B14F-4D97-AF65-F5344CB8AC3E}">
        <p14:creationId xmlns:p14="http://schemas.microsoft.com/office/powerpoint/2010/main" val="650628940"/>
      </p:ext>
    </p:extLst>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51520" y="401960"/>
            <a:ext cx="8640960" cy="4467200"/>
          </a:xfrm>
        </p:spPr>
        <p:txBody>
          <a:bodyPr/>
          <a:lstStyle/>
          <a:p>
            <a:pPr marL="457200" indent="-457200">
              <a:buFont typeface="Arial" panose="020B0604020202020204" pitchFamily="34" charset="0"/>
              <a:buChar char="•"/>
            </a:pPr>
            <a:r>
              <a:rPr lang="en-GB" sz="3200" dirty="0" smtClean="0">
                <a:latin typeface="+mj-lt"/>
              </a:rPr>
              <a:t>The </a:t>
            </a:r>
            <a:r>
              <a:rPr lang="en-GB" sz="3200" dirty="0">
                <a:latin typeface="+mj-lt"/>
              </a:rPr>
              <a:t>descriptors for a typical level of development against the ELGs will be made </a:t>
            </a:r>
            <a:r>
              <a:rPr lang="en-GB" sz="3200" dirty="0" smtClean="0">
                <a:latin typeface="+mj-lt"/>
              </a:rPr>
              <a:t>clearer and revised.</a:t>
            </a:r>
            <a:endParaRPr lang="en-GB" sz="3200" dirty="0">
              <a:latin typeface="+mj-lt"/>
            </a:endParaRPr>
          </a:p>
          <a:p>
            <a:pPr>
              <a:buFont typeface="Arial" panose="020B0604020202020204" pitchFamily="34" charset="0"/>
              <a:buChar char="•"/>
            </a:pPr>
            <a:r>
              <a:rPr lang="en-GB" sz="3200" dirty="0" smtClean="0">
                <a:latin typeface="+mj-lt"/>
              </a:rPr>
              <a:t>ELGs will be more appropriately </a:t>
            </a:r>
            <a:r>
              <a:rPr lang="en-GB" sz="3200" dirty="0">
                <a:latin typeface="+mj-lt"/>
              </a:rPr>
              <a:t>aligned with the </a:t>
            </a:r>
            <a:r>
              <a:rPr lang="en-GB" sz="3200" dirty="0" smtClean="0">
                <a:latin typeface="+mj-lt"/>
              </a:rPr>
              <a:t>Year </a:t>
            </a:r>
            <a:r>
              <a:rPr lang="en-GB" sz="3200" dirty="0">
                <a:latin typeface="+mj-lt"/>
              </a:rPr>
              <a:t>1 curriculum, particularly the ELGs for literacy and mathematics. </a:t>
            </a:r>
            <a:endParaRPr lang="en-GB" sz="3200" dirty="0" smtClean="0">
              <a:latin typeface="+mj-lt"/>
            </a:endParaRPr>
          </a:p>
          <a:p>
            <a:pPr>
              <a:buFont typeface="Arial" panose="020B0604020202020204" pitchFamily="34" charset="0"/>
              <a:buChar char="•"/>
            </a:pPr>
            <a:r>
              <a:rPr lang="en-GB" sz="3200" dirty="0" smtClean="0">
                <a:latin typeface="+mj-lt"/>
              </a:rPr>
              <a:t>The teaching </a:t>
            </a:r>
            <a:r>
              <a:rPr lang="en-GB" sz="3200" dirty="0">
                <a:latin typeface="+mj-lt"/>
              </a:rPr>
              <a:t>of literacy and numeracy in the early </a:t>
            </a:r>
            <a:r>
              <a:rPr lang="en-GB" sz="3200" dirty="0" smtClean="0">
                <a:latin typeface="+mj-lt"/>
              </a:rPr>
              <a:t>years will be strengthened. </a:t>
            </a:r>
            <a:endParaRPr lang="en-GB" sz="3200" dirty="0">
              <a:latin typeface="+mj-lt"/>
            </a:endParaRPr>
          </a:p>
        </p:txBody>
      </p:sp>
    </p:spTree>
    <p:extLst>
      <p:ext uri="{BB962C8B-B14F-4D97-AF65-F5344CB8AC3E}">
        <p14:creationId xmlns:p14="http://schemas.microsoft.com/office/powerpoint/2010/main" val="1402997395"/>
      </p:ext>
    </p:extLst>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11560" y="476672"/>
            <a:ext cx="8208912" cy="4392488"/>
          </a:xfrm>
        </p:spPr>
        <p:txBody>
          <a:bodyPr/>
          <a:lstStyle/>
          <a:p>
            <a:pPr>
              <a:buFont typeface="Arial" panose="020B0604020202020204" pitchFamily="34" charset="0"/>
              <a:buChar char="•"/>
            </a:pPr>
            <a:r>
              <a:rPr lang="en-GB" sz="3200" dirty="0" smtClean="0">
                <a:latin typeface="+mj-lt"/>
              </a:rPr>
              <a:t>The </a:t>
            </a:r>
            <a:r>
              <a:rPr lang="en-GB" sz="3200" dirty="0">
                <a:latin typeface="+mj-lt"/>
              </a:rPr>
              <a:t>existing assessment </a:t>
            </a:r>
            <a:r>
              <a:rPr lang="en-GB" sz="3200" dirty="0" smtClean="0">
                <a:latin typeface="+mj-lt"/>
              </a:rPr>
              <a:t>scales: ‘emerging</a:t>
            </a:r>
            <a:r>
              <a:rPr lang="en-GB" sz="3200" dirty="0">
                <a:latin typeface="+mj-lt"/>
              </a:rPr>
              <a:t>’, ‘expected’ and ‘exceeding</a:t>
            </a:r>
            <a:r>
              <a:rPr lang="en-GB" sz="3200" dirty="0" smtClean="0">
                <a:latin typeface="+mj-lt"/>
              </a:rPr>
              <a:t>’ will be retained. </a:t>
            </a:r>
          </a:p>
          <a:p>
            <a:pPr>
              <a:buFont typeface="Arial" panose="020B0604020202020204" pitchFamily="34" charset="0"/>
              <a:buChar char="•"/>
            </a:pPr>
            <a:r>
              <a:rPr lang="en-GB" sz="3200" dirty="0" smtClean="0">
                <a:latin typeface="+mj-lt"/>
              </a:rPr>
              <a:t>A review will consider whether </a:t>
            </a:r>
            <a:r>
              <a:rPr lang="en-GB" sz="3200" dirty="0">
                <a:latin typeface="+mj-lt"/>
              </a:rPr>
              <a:t>it is right to introduce an additional band within the ‘emerging’ </a:t>
            </a:r>
            <a:r>
              <a:rPr lang="en-GB" sz="3200" dirty="0" smtClean="0">
                <a:latin typeface="+mj-lt"/>
              </a:rPr>
              <a:t>scale. </a:t>
            </a:r>
          </a:p>
          <a:p>
            <a:pPr>
              <a:buFont typeface="Arial" panose="020B0604020202020204" pitchFamily="34" charset="0"/>
              <a:buChar char="•"/>
            </a:pPr>
            <a:r>
              <a:rPr lang="en-GB" sz="3200" dirty="0" smtClean="0">
                <a:latin typeface="+mj-lt"/>
              </a:rPr>
              <a:t>descriptors underpinning ‘</a:t>
            </a:r>
            <a:r>
              <a:rPr lang="en-GB" sz="3200" dirty="0">
                <a:latin typeface="+mj-lt"/>
              </a:rPr>
              <a:t>exceeding</a:t>
            </a:r>
            <a:r>
              <a:rPr lang="en-GB" sz="3200" dirty="0" smtClean="0">
                <a:latin typeface="+mj-lt"/>
              </a:rPr>
              <a:t>’ will be clarified.</a:t>
            </a:r>
          </a:p>
        </p:txBody>
      </p:sp>
    </p:spTree>
    <p:extLst>
      <p:ext uri="{BB962C8B-B14F-4D97-AF65-F5344CB8AC3E}">
        <p14:creationId xmlns:p14="http://schemas.microsoft.com/office/powerpoint/2010/main" val="2989822539"/>
      </p:ext>
    </p:extLst>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9512" y="188640"/>
            <a:ext cx="8712968" cy="5184576"/>
          </a:xfrm>
        </p:spPr>
        <p:txBody>
          <a:bodyPr/>
          <a:lstStyle/>
          <a:p>
            <a:pPr marL="457200" indent="-457200">
              <a:buFont typeface="Arial" panose="020B0604020202020204" pitchFamily="34" charset="0"/>
              <a:buChar char="•"/>
            </a:pPr>
            <a:r>
              <a:rPr lang="en-GB" sz="3200" dirty="0">
                <a:latin typeface="+mj-lt"/>
              </a:rPr>
              <a:t>The same scale approach for children with SEND will be </a:t>
            </a:r>
            <a:r>
              <a:rPr lang="en-GB" sz="3200" dirty="0" smtClean="0">
                <a:latin typeface="+mj-lt"/>
              </a:rPr>
              <a:t>retained, </a:t>
            </a:r>
            <a:r>
              <a:rPr lang="en-GB" sz="3200" dirty="0">
                <a:latin typeface="+mj-lt"/>
              </a:rPr>
              <a:t>but ways in which reception teachers can share more nuanced information with </a:t>
            </a:r>
            <a:r>
              <a:rPr lang="en-GB" sz="3200" dirty="0" smtClean="0">
                <a:latin typeface="+mj-lt"/>
              </a:rPr>
              <a:t>Year </a:t>
            </a:r>
            <a:r>
              <a:rPr lang="en-GB" sz="3200" dirty="0">
                <a:latin typeface="+mj-lt"/>
              </a:rPr>
              <a:t>1 teachers and parents about individual progress and future development needs will be </a:t>
            </a:r>
            <a:r>
              <a:rPr lang="en-GB" sz="3200" dirty="0" smtClean="0">
                <a:latin typeface="+mj-lt"/>
              </a:rPr>
              <a:t>explored.</a:t>
            </a:r>
          </a:p>
          <a:p>
            <a:pPr marL="457200" indent="-457200">
              <a:buFont typeface="Arial" panose="020B0604020202020204" pitchFamily="34" charset="0"/>
              <a:buChar char="•"/>
            </a:pPr>
            <a:r>
              <a:rPr lang="en-GB" sz="3200" dirty="0" smtClean="0">
                <a:latin typeface="+mj-lt"/>
              </a:rPr>
              <a:t>All </a:t>
            </a:r>
            <a:r>
              <a:rPr lang="en-GB" sz="3200" dirty="0">
                <a:latin typeface="+mj-lt"/>
              </a:rPr>
              <a:t>guidance for administering the </a:t>
            </a:r>
            <a:r>
              <a:rPr lang="en-GB" sz="3200" dirty="0" smtClean="0">
                <a:latin typeface="+mj-lt"/>
              </a:rPr>
              <a:t>EYFSP is in scope for revision including </a:t>
            </a:r>
            <a:r>
              <a:rPr lang="en-GB" sz="3200" dirty="0">
                <a:latin typeface="+mj-lt"/>
              </a:rPr>
              <a:t>the EYFS profile handbook and supporting exemplification materials. </a:t>
            </a:r>
            <a:endParaRPr lang="en-GB" sz="3200" dirty="0" smtClean="0">
              <a:latin typeface="+mj-lt"/>
            </a:endParaRPr>
          </a:p>
        </p:txBody>
      </p:sp>
    </p:spTree>
    <p:extLst>
      <p:ext uri="{BB962C8B-B14F-4D97-AF65-F5344CB8AC3E}">
        <p14:creationId xmlns:p14="http://schemas.microsoft.com/office/powerpoint/2010/main" val="561632559"/>
      </p:ext>
    </p:extLst>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51520" y="332656"/>
            <a:ext cx="8422704" cy="3312368"/>
          </a:xfrm>
        </p:spPr>
        <p:txBody>
          <a:bodyPr/>
          <a:lstStyle/>
          <a:p>
            <a:pPr>
              <a:buFont typeface="Arial" panose="020B0604020202020204" pitchFamily="34" charset="0"/>
              <a:buChar char="•"/>
            </a:pPr>
            <a:r>
              <a:rPr lang="en-GB" sz="3200" dirty="0">
                <a:latin typeface="+mj-lt"/>
              </a:rPr>
              <a:t>The requirements for evidence and how this should be collected and shared will be clarified dispelling myths that have emerged over time. </a:t>
            </a:r>
          </a:p>
          <a:p>
            <a:pPr>
              <a:buFont typeface="Arial" panose="020B0604020202020204" pitchFamily="34" charset="0"/>
              <a:buChar char="•"/>
            </a:pPr>
            <a:r>
              <a:rPr lang="en-GB" sz="3200" dirty="0">
                <a:latin typeface="+mj-lt"/>
              </a:rPr>
              <a:t>The wider use of online tools to collect and share evidence will be </a:t>
            </a:r>
            <a:r>
              <a:rPr lang="en-GB" sz="3200" dirty="0" smtClean="0">
                <a:latin typeface="+mj-lt"/>
              </a:rPr>
              <a:t>shared.</a:t>
            </a:r>
            <a:endParaRPr lang="en-GB" sz="3200" dirty="0">
              <a:latin typeface="+mj-lt"/>
            </a:endParaRPr>
          </a:p>
          <a:p>
            <a:endParaRPr lang="en-GB" dirty="0"/>
          </a:p>
        </p:txBody>
      </p:sp>
    </p:spTree>
    <p:extLst>
      <p:ext uri="{BB962C8B-B14F-4D97-AF65-F5344CB8AC3E}">
        <p14:creationId xmlns:p14="http://schemas.microsoft.com/office/powerpoint/2010/main" val="2787446818"/>
      </p:ext>
    </p:extLst>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16632"/>
            <a:ext cx="8134672" cy="648072"/>
          </a:xfrm>
        </p:spPr>
        <p:txBody>
          <a:bodyPr/>
          <a:lstStyle/>
          <a:p>
            <a:pPr algn="ctr"/>
            <a:r>
              <a:rPr lang="en-GB" sz="4400" b="0" dirty="0" smtClean="0"/>
              <a:t>Moderation of the EYFSP</a:t>
            </a:r>
            <a:endParaRPr lang="en-GB" sz="4400" b="0" dirty="0"/>
          </a:p>
        </p:txBody>
      </p:sp>
      <p:sp>
        <p:nvSpPr>
          <p:cNvPr id="3" name="Content Placeholder 2"/>
          <p:cNvSpPr>
            <a:spLocks noGrp="1"/>
          </p:cNvSpPr>
          <p:nvPr>
            <p:ph idx="1"/>
          </p:nvPr>
        </p:nvSpPr>
        <p:spPr>
          <a:xfrm>
            <a:off x="251520" y="908720"/>
            <a:ext cx="8712968" cy="5043264"/>
          </a:xfrm>
        </p:spPr>
        <p:txBody>
          <a:bodyPr/>
          <a:lstStyle/>
          <a:p>
            <a:pPr>
              <a:buFont typeface="Arial" panose="020B0604020202020204" pitchFamily="34" charset="0"/>
              <a:buChar char="•"/>
            </a:pPr>
            <a:r>
              <a:rPr lang="en-GB" sz="3200" dirty="0">
                <a:latin typeface="+mj-lt"/>
              </a:rPr>
              <a:t>A</a:t>
            </a:r>
            <a:r>
              <a:rPr lang="en-GB" sz="3200" dirty="0" smtClean="0">
                <a:latin typeface="+mj-lt"/>
              </a:rPr>
              <a:t>lternative </a:t>
            </a:r>
            <a:r>
              <a:rPr lang="en-GB" sz="3200" dirty="0">
                <a:latin typeface="+mj-lt"/>
              </a:rPr>
              <a:t>models to local authority-led moderation, such as moderating within school </a:t>
            </a:r>
            <a:r>
              <a:rPr lang="en-GB" sz="3200" dirty="0" smtClean="0">
                <a:latin typeface="+mj-lt"/>
              </a:rPr>
              <a:t>clusters, will be investigated to reduce </a:t>
            </a:r>
            <a:r>
              <a:rPr lang="en-GB" sz="3200" dirty="0">
                <a:latin typeface="+mj-lt"/>
              </a:rPr>
              <a:t>burdens without compromising the rigour of the moderation process. </a:t>
            </a:r>
            <a:endParaRPr lang="en-GB" sz="3200" dirty="0" smtClean="0">
              <a:latin typeface="+mj-lt"/>
            </a:endParaRPr>
          </a:p>
          <a:p>
            <a:pPr>
              <a:buFont typeface="Arial" panose="020B0604020202020204" pitchFamily="34" charset="0"/>
              <a:buChar char="•"/>
            </a:pPr>
            <a:r>
              <a:rPr lang="en-GB" sz="3200" dirty="0" smtClean="0">
                <a:latin typeface="+mj-lt"/>
              </a:rPr>
              <a:t>The possibility of moderating </a:t>
            </a:r>
            <a:r>
              <a:rPr lang="en-GB" sz="3200" dirty="0">
                <a:latin typeface="+mj-lt"/>
              </a:rPr>
              <a:t>a limited number of </a:t>
            </a:r>
            <a:r>
              <a:rPr lang="en-GB" sz="3200" dirty="0" smtClean="0">
                <a:latin typeface="+mj-lt"/>
              </a:rPr>
              <a:t>ELGs will be explored.</a:t>
            </a:r>
          </a:p>
          <a:p>
            <a:pPr>
              <a:buFont typeface="Arial" panose="020B0604020202020204" pitchFamily="34" charset="0"/>
              <a:buChar char="•"/>
            </a:pPr>
            <a:r>
              <a:rPr lang="en-GB" sz="3200" dirty="0" smtClean="0">
                <a:latin typeface="+mj-lt"/>
              </a:rPr>
              <a:t>Guidance </a:t>
            </a:r>
            <a:r>
              <a:rPr lang="en-GB" sz="3200" dirty="0">
                <a:latin typeface="+mj-lt"/>
              </a:rPr>
              <a:t>relating to the moderation of the EYFSP </a:t>
            </a:r>
            <a:r>
              <a:rPr lang="en-GB" sz="3200" dirty="0" smtClean="0">
                <a:latin typeface="+mj-lt"/>
              </a:rPr>
              <a:t>will be reviewed and myths dispelled.</a:t>
            </a:r>
            <a:endParaRPr lang="en-GB" sz="3200" dirty="0">
              <a:latin typeface="+mj-lt"/>
            </a:endParaRPr>
          </a:p>
        </p:txBody>
      </p:sp>
    </p:spTree>
    <p:extLst>
      <p:ext uri="{BB962C8B-B14F-4D97-AF65-F5344CB8AC3E}">
        <p14:creationId xmlns:p14="http://schemas.microsoft.com/office/powerpoint/2010/main" val="2004492149"/>
      </p:ext>
    </p:extLst>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ctrTitle"/>
          </p:nvPr>
        </p:nvSpPr>
        <p:spPr>
          <a:xfrm>
            <a:off x="611560" y="908720"/>
            <a:ext cx="8077200" cy="1512168"/>
          </a:xfrm>
        </p:spPr>
        <p:txBody>
          <a:bodyPr/>
          <a:lstStyle/>
          <a:p>
            <a:pPr algn="ctr" eaLnBrk="1" hangingPunct="1">
              <a:defRPr/>
            </a:pPr>
            <a:r>
              <a:rPr lang="en-US" sz="3800" dirty="0" smtClean="0">
                <a:solidFill>
                  <a:schemeClr val="accent2">
                    <a:lumMod val="60000"/>
                    <a:lumOff val="40000"/>
                  </a:schemeClr>
                </a:solidFill>
              </a:rPr>
              <a:t/>
            </a:r>
            <a:br>
              <a:rPr lang="en-US" sz="3800" dirty="0" smtClean="0">
                <a:solidFill>
                  <a:schemeClr val="accent2">
                    <a:lumMod val="60000"/>
                    <a:lumOff val="40000"/>
                  </a:schemeClr>
                </a:solidFill>
              </a:rPr>
            </a:br>
            <a:endParaRPr lang="en-US" sz="3800" dirty="0" smtClean="0">
              <a:solidFill>
                <a:schemeClr val="tx1"/>
              </a:solidFill>
            </a:endParaRPr>
          </a:p>
        </p:txBody>
      </p:sp>
      <p:sp>
        <p:nvSpPr>
          <p:cNvPr id="2" name="Subtitle 1"/>
          <p:cNvSpPr>
            <a:spLocks noGrp="1"/>
          </p:cNvSpPr>
          <p:nvPr>
            <p:ph type="subTitle" idx="1"/>
          </p:nvPr>
        </p:nvSpPr>
        <p:spPr>
          <a:xfrm>
            <a:off x="107504" y="188640"/>
            <a:ext cx="8136904" cy="1440160"/>
          </a:xfrm>
        </p:spPr>
        <p:txBody>
          <a:bodyPr/>
          <a:lstStyle/>
          <a:p>
            <a:r>
              <a:rPr lang="en-GB" sz="4400" dirty="0" smtClean="0">
                <a:solidFill>
                  <a:srgbClr val="000099"/>
                </a:solidFill>
                <a:latin typeface="+mj-lt"/>
              </a:rPr>
              <a:t>Gloucestershire </a:t>
            </a:r>
            <a:r>
              <a:rPr lang="en-GB" sz="4400" dirty="0">
                <a:solidFill>
                  <a:srgbClr val="000099"/>
                </a:solidFill>
                <a:latin typeface="+mj-lt"/>
              </a:rPr>
              <a:t>Moderation </a:t>
            </a:r>
            <a:r>
              <a:rPr lang="en-GB" sz="4400" dirty="0" smtClean="0">
                <a:solidFill>
                  <a:srgbClr val="000099"/>
                </a:solidFill>
                <a:latin typeface="+mj-lt"/>
              </a:rPr>
              <a:t>2018</a:t>
            </a:r>
            <a:endParaRPr lang="en-US" sz="4400" dirty="0">
              <a:solidFill>
                <a:srgbClr val="000099"/>
              </a:solidFill>
              <a:latin typeface="+mj-lt"/>
            </a:endParaRPr>
          </a:p>
          <a:p>
            <a:r>
              <a:rPr lang="en-GB" dirty="0" smtClean="0"/>
              <a:t>   </a:t>
            </a:r>
            <a:endParaRPr lang="en-GB" dirty="0"/>
          </a:p>
        </p:txBody>
      </p:sp>
      <p:pic>
        <p:nvPicPr>
          <p:cNvPr id="5" name="Picture 2" descr="S:\GENERAL\LOGOS &amp; PHOTOS\EY_Logo_140515.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12360" y="193405"/>
            <a:ext cx="1187624" cy="1651419"/>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3" name="Rectangle 2"/>
          <p:cNvSpPr/>
          <p:nvPr/>
        </p:nvSpPr>
        <p:spPr>
          <a:xfrm>
            <a:off x="611560" y="2049810"/>
            <a:ext cx="7488832" cy="3539430"/>
          </a:xfrm>
          <a:prstGeom prst="rect">
            <a:avLst/>
          </a:prstGeom>
        </p:spPr>
        <p:txBody>
          <a:bodyPr wrap="square">
            <a:spAutoFit/>
          </a:bodyPr>
          <a:lstStyle/>
          <a:p>
            <a:pPr marL="571500" indent="-571500">
              <a:buFont typeface="Arial" panose="020B0604020202020204" pitchFamily="34" charset="0"/>
              <a:buChar char="•"/>
            </a:pPr>
            <a:r>
              <a:rPr lang="en-GB" altLang="en-US" sz="3200" dirty="0">
                <a:solidFill>
                  <a:srgbClr val="000000"/>
                </a:solidFill>
                <a:latin typeface="Trebuchet MS"/>
              </a:rPr>
              <a:t>25% of schools receive a moderation visit annually, which scrutinises all 17 </a:t>
            </a:r>
            <a:r>
              <a:rPr lang="en-GB" altLang="en-US" sz="3200" dirty="0" smtClean="0">
                <a:solidFill>
                  <a:srgbClr val="000000"/>
                </a:solidFill>
                <a:latin typeface="Trebuchet MS"/>
              </a:rPr>
              <a:t>ELGs.</a:t>
            </a:r>
          </a:p>
          <a:p>
            <a:pPr marL="571500" indent="-571500">
              <a:buFont typeface="Arial" panose="020B0604020202020204" pitchFamily="34" charset="0"/>
              <a:buChar char="•"/>
            </a:pPr>
            <a:r>
              <a:rPr lang="en-GB" altLang="en-US" sz="3200" dirty="0" smtClean="0">
                <a:solidFill>
                  <a:srgbClr val="000000"/>
                </a:solidFill>
                <a:latin typeface="Trebuchet MS"/>
              </a:rPr>
              <a:t>In </a:t>
            </a:r>
            <a:r>
              <a:rPr lang="en-GB" altLang="en-US" sz="3200" dirty="0">
                <a:solidFill>
                  <a:srgbClr val="000000"/>
                </a:solidFill>
                <a:latin typeface="Trebuchet MS"/>
              </a:rPr>
              <a:t>addition some schools with </a:t>
            </a:r>
            <a:r>
              <a:rPr lang="en-GB" altLang="en-US" sz="3200" dirty="0" smtClean="0">
                <a:solidFill>
                  <a:srgbClr val="000000"/>
                </a:solidFill>
                <a:latin typeface="Trebuchet MS"/>
              </a:rPr>
              <a:t>NQTs, </a:t>
            </a:r>
            <a:r>
              <a:rPr lang="en-GB" altLang="en-US" sz="3200" dirty="0">
                <a:solidFill>
                  <a:srgbClr val="000000"/>
                </a:solidFill>
                <a:latin typeface="Trebuchet MS"/>
              </a:rPr>
              <a:t>new </a:t>
            </a:r>
            <a:r>
              <a:rPr lang="en-GB" altLang="en-US" sz="3200" dirty="0" smtClean="0">
                <a:solidFill>
                  <a:srgbClr val="000000"/>
                </a:solidFill>
                <a:latin typeface="Trebuchet MS"/>
              </a:rPr>
              <a:t>HTs</a:t>
            </a:r>
            <a:r>
              <a:rPr lang="en-GB" altLang="en-US" sz="3200" dirty="0">
                <a:solidFill>
                  <a:srgbClr val="000000"/>
                </a:solidFill>
                <a:latin typeface="Trebuchet MS"/>
              </a:rPr>
              <a:t>, data issues last </a:t>
            </a:r>
            <a:r>
              <a:rPr lang="en-GB" altLang="en-US" sz="3200" dirty="0" smtClean="0">
                <a:solidFill>
                  <a:srgbClr val="000000"/>
                </a:solidFill>
                <a:latin typeface="Trebuchet MS"/>
              </a:rPr>
              <a:t>year.</a:t>
            </a:r>
          </a:p>
          <a:p>
            <a:pPr marL="571500" indent="-571500">
              <a:buFont typeface="Arial" panose="020B0604020202020204" pitchFamily="34" charset="0"/>
              <a:buChar char="•"/>
            </a:pPr>
            <a:r>
              <a:rPr lang="en-GB" sz="3200" dirty="0" smtClean="0">
                <a:solidFill>
                  <a:srgbClr val="000000"/>
                </a:solidFill>
                <a:latin typeface="Trebuchet MS"/>
              </a:rPr>
              <a:t>All </a:t>
            </a:r>
            <a:r>
              <a:rPr lang="en-GB" sz="3200" dirty="0">
                <a:solidFill>
                  <a:srgbClr val="000000"/>
                </a:solidFill>
                <a:latin typeface="Trebuchet MS"/>
              </a:rPr>
              <a:t>schools </a:t>
            </a:r>
            <a:r>
              <a:rPr lang="en-GB" sz="3200" dirty="0" smtClean="0">
                <a:solidFill>
                  <a:srgbClr val="000000"/>
                </a:solidFill>
                <a:latin typeface="Trebuchet MS"/>
              </a:rPr>
              <a:t>will be notified </a:t>
            </a:r>
            <a:r>
              <a:rPr lang="en-GB" sz="3200" dirty="0">
                <a:solidFill>
                  <a:srgbClr val="000000"/>
                </a:solidFill>
                <a:latin typeface="Trebuchet MS"/>
              </a:rPr>
              <a:t>in </a:t>
            </a:r>
            <a:r>
              <a:rPr lang="en-GB" sz="3200" dirty="0" smtClean="0">
                <a:solidFill>
                  <a:srgbClr val="000000"/>
                </a:solidFill>
                <a:latin typeface="Trebuchet MS"/>
              </a:rPr>
              <a:t>January.</a:t>
            </a:r>
            <a:endParaRPr lang="en-GB" sz="3200" dirty="0">
              <a:solidFill>
                <a:srgbClr val="000000"/>
              </a:solidFill>
              <a:latin typeface="Trebuchet MS"/>
            </a:endParaRPr>
          </a:p>
        </p:txBody>
      </p:sp>
    </p:spTree>
    <p:extLst>
      <p:ext uri="{BB962C8B-B14F-4D97-AF65-F5344CB8AC3E}">
        <p14:creationId xmlns:p14="http://schemas.microsoft.com/office/powerpoint/2010/main" val="714986593"/>
      </p:ext>
    </p:extLst>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899592" y="188640"/>
            <a:ext cx="7056784" cy="936104"/>
          </a:xfrm>
        </p:spPr>
        <p:txBody>
          <a:bodyPr/>
          <a:lstStyle/>
          <a:p>
            <a:pPr algn="ctr"/>
            <a:r>
              <a:rPr lang="en-GB" sz="4400" b="0" dirty="0" smtClean="0">
                <a:solidFill>
                  <a:srgbClr val="000099"/>
                </a:solidFill>
              </a:rPr>
              <a:t>School EYFSP preparation</a:t>
            </a:r>
            <a:endParaRPr lang="en-GB" sz="4400" dirty="0"/>
          </a:p>
        </p:txBody>
      </p:sp>
      <p:sp>
        <p:nvSpPr>
          <p:cNvPr id="3" name="Content Placeholder 2"/>
          <p:cNvSpPr>
            <a:spLocks noGrp="1"/>
          </p:cNvSpPr>
          <p:nvPr>
            <p:ph idx="1"/>
          </p:nvPr>
        </p:nvSpPr>
        <p:spPr>
          <a:xfrm>
            <a:off x="107504" y="1194048"/>
            <a:ext cx="8964488" cy="5403304"/>
          </a:xfrm>
        </p:spPr>
        <p:txBody>
          <a:bodyPr/>
          <a:lstStyle/>
          <a:p>
            <a:pPr marL="0" indent="0"/>
            <a:r>
              <a:rPr lang="en-GB" sz="3200" b="1" dirty="0" smtClean="0">
                <a:latin typeface="+mj-lt"/>
              </a:rPr>
              <a:t>All schools should:</a:t>
            </a:r>
          </a:p>
          <a:p>
            <a:pPr marL="457200" indent="-457200">
              <a:buFont typeface="Arial" panose="020B0604020202020204" pitchFamily="34" charset="0"/>
              <a:buChar char="•"/>
            </a:pPr>
            <a:r>
              <a:rPr lang="en-GB" sz="3200" b="1" dirty="0" smtClean="0">
                <a:latin typeface="+mj-lt"/>
              </a:rPr>
              <a:t> </a:t>
            </a:r>
            <a:r>
              <a:rPr lang="en-GB" sz="3200" dirty="0">
                <a:latin typeface="+mj-lt"/>
              </a:rPr>
              <a:t>A</a:t>
            </a:r>
            <a:r>
              <a:rPr lang="en-GB" sz="3200" dirty="0" smtClean="0">
                <a:latin typeface="+mj-lt"/>
              </a:rPr>
              <a:t>ccess the </a:t>
            </a:r>
            <a:r>
              <a:rPr lang="en-GB" sz="3200" dirty="0">
                <a:latin typeface="+mj-lt"/>
              </a:rPr>
              <a:t>Gloucestershire Moderation </a:t>
            </a:r>
            <a:r>
              <a:rPr lang="en-GB" sz="3200" dirty="0" smtClean="0">
                <a:latin typeface="+mj-lt"/>
              </a:rPr>
              <a:t>Plan.</a:t>
            </a:r>
          </a:p>
          <a:p>
            <a:pPr marL="0" indent="0"/>
            <a:r>
              <a:rPr lang="en-GB" sz="3200" b="1" dirty="0" smtClean="0">
                <a:latin typeface="+mj-lt"/>
              </a:rPr>
              <a:t>Schools being moderated should:</a:t>
            </a:r>
            <a:endParaRPr lang="en-GB" sz="3200" b="1" dirty="0">
              <a:latin typeface="+mj-lt"/>
            </a:endParaRPr>
          </a:p>
          <a:p>
            <a:pPr marL="457200" indent="-457200">
              <a:buFont typeface="Arial" panose="020B0604020202020204" pitchFamily="34" charset="0"/>
              <a:buChar char="•"/>
            </a:pPr>
            <a:r>
              <a:rPr lang="en-GB" sz="3200" dirty="0">
                <a:latin typeface="+mj-lt"/>
              </a:rPr>
              <a:t>Ensure the email informing the school </a:t>
            </a:r>
            <a:r>
              <a:rPr lang="en-GB" sz="3200" dirty="0" smtClean="0">
                <a:latin typeface="+mj-lt"/>
              </a:rPr>
              <a:t>has been </a:t>
            </a:r>
            <a:r>
              <a:rPr lang="en-GB" sz="3200" dirty="0">
                <a:latin typeface="+mj-lt"/>
              </a:rPr>
              <a:t>passed on to the </a:t>
            </a:r>
            <a:r>
              <a:rPr lang="en-GB" sz="3200" dirty="0" smtClean="0">
                <a:latin typeface="+mj-lt"/>
              </a:rPr>
              <a:t>teacher(s).</a:t>
            </a:r>
            <a:endParaRPr lang="en-GB" sz="3200" dirty="0">
              <a:latin typeface="+mj-lt"/>
            </a:endParaRPr>
          </a:p>
          <a:p>
            <a:pPr marL="457200" indent="-457200">
              <a:buFont typeface="Arial" panose="020B0604020202020204" pitchFamily="34" charset="0"/>
              <a:buChar char="•"/>
            </a:pPr>
            <a:r>
              <a:rPr lang="en-GB" sz="3200" dirty="0">
                <a:latin typeface="+mj-lt"/>
              </a:rPr>
              <a:t>Make interim </a:t>
            </a:r>
            <a:r>
              <a:rPr lang="en-GB" sz="3200" dirty="0" smtClean="0">
                <a:latin typeface="+mj-lt"/>
              </a:rPr>
              <a:t>judgements in </a:t>
            </a:r>
            <a:r>
              <a:rPr lang="en-GB" sz="3200" dirty="0">
                <a:latin typeface="+mj-lt"/>
              </a:rPr>
              <a:t>May </a:t>
            </a:r>
            <a:r>
              <a:rPr lang="en-GB" sz="3200" dirty="0" smtClean="0">
                <a:latin typeface="+mj-lt"/>
              </a:rPr>
              <a:t>against each </a:t>
            </a:r>
            <a:r>
              <a:rPr lang="en-GB" sz="3200" dirty="0">
                <a:latin typeface="+mj-lt"/>
              </a:rPr>
              <a:t>of the 17 </a:t>
            </a:r>
            <a:r>
              <a:rPr lang="en-GB" sz="3200" dirty="0" smtClean="0">
                <a:latin typeface="+mj-lt"/>
              </a:rPr>
              <a:t>ELGs. </a:t>
            </a:r>
            <a:endParaRPr lang="en-GB" sz="3200" dirty="0">
              <a:latin typeface="+mj-lt"/>
            </a:endParaRPr>
          </a:p>
          <a:p>
            <a:pPr marL="457200" indent="-457200">
              <a:buFont typeface="Arial" panose="020B0604020202020204" pitchFamily="34" charset="0"/>
              <a:buChar char="•"/>
            </a:pPr>
            <a:r>
              <a:rPr lang="en-GB" sz="3200" dirty="0">
                <a:latin typeface="+mj-lt"/>
              </a:rPr>
              <a:t>Identify teachers new to moderation </a:t>
            </a:r>
            <a:r>
              <a:rPr lang="en-GB" sz="3200" dirty="0" smtClean="0">
                <a:latin typeface="+mj-lt"/>
              </a:rPr>
              <a:t>who may benefit from the training.</a:t>
            </a:r>
            <a:endParaRPr lang="en-GB" sz="3200" dirty="0">
              <a:latin typeface="+mj-lt"/>
            </a:endParaRPr>
          </a:p>
          <a:p>
            <a:endParaRPr lang="en-GB" sz="3200" dirty="0">
              <a:latin typeface="+mj-lt"/>
            </a:endParaRPr>
          </a:p>
        </p:txBody>
      </p:sp>
      <p:pic>
        <p:nvPicPr>
          <p:cNvPr id="4" name="Picture 2" descr="S:\GENERAL\LOGOS &amp; PHOTOS\EY_Logo_140515.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56376" y="153244"/>
            <a:ext cx="960303" cy="133154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6935644"/>
      </p:ext>
    </p:extLst>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5576" y="260648"/>
            <a:ext cx="6480720" cy="1008112"/>
          </a:xfrm>
        </p:spPr>
        <p:txBody>
          <a:bodyPr/>
          <a:lstStyle/>
          <a:p>
            <a:pPr algn="ctr"/>
            <a:r>
              <a:rPr lang="en-GB" altLang="en-US" sz="4400" b="0" dirty="0">
                <a:solidFill>
                  <a:srgbClr val="000099"/>
                </a:solidFill>
              </a:rPr>
              <a:t>Evidence for the Profile </a:t>
            </a:r>
            <a:endParaRPr lang="en-GB" dirty="0"/>
          </a:p>
        </p:txBody>
      </p:sp>
      <p:sp>
        <p:nvSpPr>
          <p:cNvPr id="3" name="Content Placeholder 2"/>
          <p:cNvSpPr>
            <a:spLocks noGrp="1"/>
          </p:cNvSpPr>
          <p:nvPr>
            <p:ph idx="1"/>
          </p:nvPr>
        </p:nvSpPr>
        <p:spPr>
          <a:xfrm>
            <a:off x="323528" y="1628800"/>
            <a:ext cx="8424936" cy="3672408"/>
          </a:xfrm>
        </p:spPr>
        <p:txBody>
          <a:bodyPr/>
          <a:lstStyle/>
          <a:p>
            <a:pPr marL="571500" indent="-571500">
              <a:buFont typeface="Arial" panose="020B0604020202020204" pitchFamily="34" charset="0"/>
              <a:buChar char="•"/>
            </a:pPr>
            <a:r>
              <a:rPr lang="en-GB" altLang="en-US" sz="3200" dirty="0">
                <a:latin typeface="+mj-lt"/>
              </a:rPr>
              <a:t>Evidence doesn’t need to be formally recorded or documented. </a:t>
            </a:r>
          </a:p>
          <a:p>
            <a:pPr marL="0" indent="0" eaLnBrk="1" fontAlgn="auto" hangingPunct="1">
              <a:spcAft>
                <a:spcPts val="0"/>
              </a:spcAft>
              <a:defRPr/>
            </a:pPr>
            <a:endParaRPr lang="en-GB" altLang="en-US" sz="1600" dirty="0">
              <a:latin typeface="+mj-lt"/>
            </a:endParaRPr>
          </a:p>
          <a:p>
            <a:pPr marL="571500" indent="-571500" eaLnBrk="1" fontAlgn="auto" hangingPunct="1">
              <a:spcAft>
                <a:spcPts val="0"/>
              </a:spcAft>
              <a:buFont typeface="Arial" panose="020B0604020202020204" pitchFamily="34" charset="0"/>
              <a:buChar char="•"/>
              <a:defRPr/>
            </a:pPr>
            <a:r>
              <a:rPr lang="en-GB" sz="3200" dirty="0">
                <a:latin typeface="+mj-lt"/>
                <a:cs typeface="Arial" pitchFamily="34" charset="0"/>
              </a:rPr>
              <a:t>Paperwork should be kept to the minimum that the practitioner requires to </a:t>
            </a:r>
            <a:r>
              <a:rPr lang="en-GB" sz="3200" b="1" dirty="0">
                <a:latin typeface="+mj-lt"/>
                <a:cs typeface="Arial" pitchFamily="34" charset="0"/>
              </a:rPr>
              <a:t>illustrate, support and recall </a:t>
            </a:r>
            <a:r>
              <a:rPr lang="en-GB" sz="3200" dirty="0">
                <a:latin typeface="+mj-lt"/>
                <a:cs typeface="Arial" pitchFamily="34" charset="0"/>
              </a:rPr>
              <a:t>their knowledge of the child’s attainment. </a:t>
            </a:r>
          </a:p>
          <a:p>
            <a:endParaRPr lang="en-GB" dirty="0"/>
          </a:p>
        </p:txBody>
      </p:sp>
      <p:pic>
        <p:nvPicPr>
          <p:cNvPr id="4" name="Picture 2" descr="S:\GENERAL\LOGOS &amp; PHOTOS\EY_Logo_140515.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028384" y="153244"/>
            <a:ext cx="936104" cy="1475556"/>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2652566"/>
      </p:ext>
    </p:extLst>
  </p:cSld>
  <p:clrMapOvr>
    <a:masterClrMapping/>
  </p:clrMapOv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ctrTitle"/>
          </p:nvPr>
        </p:nvSpPr>
        <p:spPr>
          <a:xfrm>
            <a:off x="611560" y="908720"/>
            <a:ext cx="8077200" cy="1512168"/>
          </a:xfrm>
        </p:spPr>
        <p:txBody>
          <a:bodyPr/>
          <a:lstStyle/>
          <a:p>
            <a:pPr algn="ctr" eaLnBrk="1" hangingPunct="1">
              <a:defRPr/>
            </a:pPr>
            <a:r>
              <a:rPr lang="en-US" sz="3800" dirty="0" smtClean="0">
                <a:solidFill>
                  <a:schemeClr val="accent2">
                    <a:lumMod val="60000"/>
                    <a:lumOff val="40000"/>
                  </a:schemeClr>
                </a:solidFill>
              </a:rPr>
              <a:t/>
            </a:r>
            <a:br>
              <a:rPr lang="en-US" sz="3800" dirty="0" smtClean="0">
                <a:solidFill>
                  <a:schemeClr val="accent2">
                    <a:lumMod val="60000"/>
                    <a:lumOff val="40000"/>
                  </a:schemeClr>
                </a:solidFill>
              </a:rPr>
            </a:br>
            <a:endParaRPr lang="en-US" sz="3800" dirty="0" smtClean="0">
              <a:solidFill>
                <a:schemeClr val="tx1"/>
              </a:solidFill>
            </a:endParaRPr>
          </a:p>
        </p:txBody>
      </p:sp>
      <p:sp>
        <p:nvSpPr>
          <p:cNvPr id="2" name="Subtitle 1"/>
          <p:cNvSpPr>
            <a:spLocks noGrp="1"/>
          </p:cNvSpPr>
          <p:nvPr>
            <p:ph type="subTitle" idx="1"/>
          </p:nvPr>
        </p:nvSpPr>
        <p:spPr>
          <a:xfrm>
            <a:off x="323528" y="188640"/>
            <a:ext cx="8424936" cy="5328592"/>
          </a:xfrm>
        </p:spPr>
        <p:txBody>
          <a:bodyPr/>
          <a:lstStyle/>
          <a:p>
            <a:r>
              <a:rPr lang="en-GB" sz="4400" dirty="0" smtClean="0">
                <a:solidFill>
                  <a:srgbClr val="000099"/>
                </a:solidFill>
                <a:latin typeface="+mj-lt"/>
              </a:rPr>
              <a:t>Additional Information</a:t>
            </a:r>
          </a:p>
          <a:p>
            <a:pPr algn="l"/>
            <a:endParaRPr lang="en-GB" sz="1200" dirty="0" smtClean="0">
              <a:latin typeface="+mj-lt"/>
            </a:endParaRPr>
          </a:p>
          <a:p>
            <a:pPr algn="l"/>
            <a:r>
              <a:rPr lang="en-GB" sz="3200" dirty="0" smtClean="0">
                <a:latin typeface="+mj-lt"/>
              </a:rPr>
              <a:t>Useful </a:t>
            </a:r>
            <a:r>
              <a:rPr lang="en-GB" sz="3200" dirty="0">
                <a:latin typeface="+mj-lt"/>
              </a:rPr>
              <a:t>websites:</a:t>
            </a:r>
          </a:p>
          <a:p>
            <a:pPr algn="l"/>
            <a:r>
              <a:rPr lang="en-GB" sz="3200" dirty="0">
                <a:latin typeface="+mj-lt"/>
                <a:hlinkClick r:id="rId3"/>
              </a:rPr>
              <a:t>www.foundationyears.org.uk</a:t>
            </a:r>
            <a:endParaRPr lang="en-GB" sz="3200" dirty="0">
              <a:latin typeface="+mj-lt"/>
            </a:endParaRPr>
          </a:p>
          <a:p>
            <a:pPr algn="l">
              <a:buFont typeface="Arial" charset="0"/>
              <a:buNone/>
            </a:pPr>
            <a:r>
              <a:rPr lang="en-GB" sz="3200" dirty="0">
                <a:latin typeface="+mj-lt"/>
                <a:hlinkClick r:id="rId4"/>
              </a:rPr>
              <a:t>www.gloucestershire.gov.uk/earlyyearsteam</a:t>
            </a:r>
            <a:r>
              <a:rPr lang="en-GB" sz="3200" dirty="0">
                <a:latin typeface="+mj-lt"/>
              </a:rPr>
              <a:t>  </a:t>
            </a:r>
          </a:p>
          <a:p>
            <a:pPr algn="l"/>
            <a:endParaRPr lang="en-GB" sz="1200" dirty="0">
              <a:solidFill>
                <a:srgbClr val="000099"/>
              </a:solidFill>
              <a:latin typeface="+mj-lt"/>
            </a:endParaRPr>
          </a:p>
          <a:p>
            <a:pPr algn="l"/>
            <a:r>
              <a:rPr lang="en-GB" sz="3200" dirty="0" smtClean="0">
                <a:latin typeface="+mj-lt"/>
              </a:rPr>
              <a:t>Email</a:t>
            </a:r>
            <a:r>
              <a:rPr lang="en-GB" sz="3200" dirty="0">
                <a:latin typeface="+mj-lt"/>
              </a:rPr>
              <a:t>: </a:t>
            </a:r>
          </a:p>
          <a:p>
            <a:pPr algn="l"/>
            <a:r>
              <a:rPr lang="en-GB" sz="3200" dirty="0">
                <a:latin typeface="+mj-lt"/>
                <a:hlinkClick r:id="rId5"/>
              </a:rPr>
              <a:t>earlyyearsteam@gloucestershire.gov.uk</a:t>
            </a:r>
            <a:r>
              <a:rPr lang="en-GB" sz="3200" dirty="0">
                <a:latin typeface="+mj-lt"/>
              </a:rPr>
              <a:t>  </a:t>
            </a:r>
          </a:p>
          <a:p>
            <a:pPr algn="l">
              <a:buFont typeface="Arial" charset="0"/>
              <a:buNone/>
            </a:pPr>
            <a:r>
              <a:rPr lang="en-GB" sz="3200" dirty="0">
                <a:latin typeface="+mj-lt"/>
                <a:hlinkClick r:id="rId6"/>
              </a:rPr>
              <a:t>j</a:t>
            </a:r>
            <a:r>
              <a:rPr lang="en-GB" sz="3200" dirty="0" smtClean="0">
                <a:latin typeface="+mj-lt"/>
                <a:hlinkClick r:id="rId6"/>
              </a:rPr>
              <a:t>ulia.hawkes@gloucestershire.gov.uk</a:t>
            </a:r>
            <a:r>
              <a:rPr lang="en-GB" sz="3200" dirty="0" smtClean="0">
                <a:latin typeface="+mj-lt"/>
              </a:rPr>
              <a:t> </a:t>
            </a:r>
            <a:endParaRPr lang="en-GB" sz="3200" dirty="0">
              <a:latin typeface="+mj-lt"/>
            </a:endParaRPr>
          </a:p>
        </p:txBody>
      </p:sp>
      <p:pic>
        <p:nvPicPr>
          <p:cNvPr id="5" name="Picture 2" descr="S:\GENERAL\LOGOS &amp; PHOTOS\EY_Logo_140515.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740352" y="193405"/>
            <a:ext cx="1187624" cy="1651419"/>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3" name="Rectangle 2"/>
          <p:cNvSpPr/>
          <p:nvPr/>
        </p:nvSpPr>
        <p:spPr>
          <a:xfrm>
            <a:off x="251520" y="1700808"/>
            <a:ext cx="8640960" cy="584775"/>
          </a:xfrm>
          <a:prstGeom prst="rect">
            <a:avLst/>
          </a:prstGeom>
        </p:spPr>
        <p:txBody>
          <a:bodyPr wrap="square">
            <a:spAutoFit/>
          </a:bodyPr>
          <a:lstStyle/>
          <a:p>
            <a:pPr marL="571500" indent="-571500">
              <a:buFont typeface="Arial" panose="020B0604020202020204" pitchFamily="34" charset="0"/>
              <a:buChar char="•"/>
            </a:pPr>
            <a:endParaRPr lang="en-GB" sz="3200" dirty="0">
              <a:solidFill>
                <a:srgbClr val="000000"/>
              </a:solidFill>
              <a:latin typeface="Trebuchet MS"/>
            </a:endParaRPr>
          </a:p>
        </p:txBody>
      </p:sp>
    </p:spTree>
    <p:extLst>
      <p:ext uri="{BB962C8B-B14F-4D97-AF65-F5344CB8AC3E}">
        <p14:creationId xmlns:p14="http://schemas.microsoft.com/office/powerpoint/2010/main" val="3840514442"/>
      </p:ext>
    </p:extLst>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574384" y="836712"/>
            <a:ext cx="8077200" cy="1143000"/>
          </a:xfrm>
        </p:spPr>
        <p:txBody>
          <a:bodyPr/>
          <a:lstStyle/>
          <a:p>
            <a:pPr algn="ctr"/>
            <a:r>
              <a:rPr lang="en-GB" dirty="0" smtClean="0"/>
              <a:t>Ofsted </a:t>
            </a:r>
            <a:endParaRPr lang="en-GB" dirty="0"/>
          </a:p>
        </p:txBody>
      </p:sp>
    </p:spTree>
    <p:extLst>
      <p:ext uri="{BB962C8B-B14F-4D97-AF65-F5344CB8AC3E}">
        <p14:creationId xmlns:p14="http://schemas.microsoft.com/office/powerpoint/2010/main" val="158316933"/>
      </p:ext>
    </p:extLst>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ctrTitle"/>
          </p:nvPr>
        </p:nvSpPr>
        <p:spPr>
          <a:xfrm>
            <a:off x="683568" y="1412776"/>
            <a:ext cx="8077200" cy="1143000"/>
          </a:xfrm>
        </p:spPr>
        <p:txBody>
          <a:bodyPr/>
          <a:lstStyle/>
          <a:p>
            <a:pPr algn="ctr" eaLnBrk="1" hangingPunct="1">
              <a:defRPr/>
            </a:pPr>
            <a:r>
              <a:rPr lang="en-US" sz="4000" dirty="0" smtClean="0"/>
              <a:t/>
            </a:r>
            <a:br>
              <a:rPr lang="en-US" sz="4000" dirty="0" smtClean="0"/>
            </a:br>
            <a:r>
              <a:rPr lang="en-US" sz="4000" dirty="0" smtClean="0"/>
              <a:t/>
            </a:r>
            <a:br>
              <a:rPr lang="en-US" sz="4000" dirty="0" smtClean="0"/>
            </a:br>
            <a:r>
              <a:rPr lang="en-US" sz="4000" dirty="0" smtClean="0"/>
              <a:t>NQTs</a:t>
            </a:r>
            <a:br>
              <a:rPr lang="en-US" sz="4000" dirty="0" smtClean="0"/>
            </a:br>
            <a:r>
              <a:rPr lang="en-US" sz="3200" i="1" dirty="0" smtClean="0"/>
              <a:t>Please see handout</a:t>
            </a:r>
            <a:r>
              <a:rPr lang="en-US" dirty="0" smtClean="0"/>
              <a:t/>
            </a:r>
            <a:br>
              <a:rPr lang="en-US" dirty="0" smtClean="0"/>
            </a:br>
            <a:r>
              <a:rPr lang="en-US" sz="3800" dirty="0" smtClean="0">
                <a:solidFill>
                  <a:schemeClr val="accent2">
                    <a:lumMod val="60000"/>
                    <a:lumOff val="40000"/>
                  </a:schemeClr>
                </a:solidFill>
              </a:rPr>
              <a:t/>
            </a:r>
            <a:br>
              <a:rPr lang="en-US" sz="3800" dirty="0" smtClean="0">
                <a:solidFill>
                  <a:schemeClr val="accent2">
                    <a:lumMod val="60000"/>
                    <a:lumOff val="40000"/>
                  </a:schemeClr>
                </a:solidFill>
              </a:rPr>
            </a:br>
            <a:endParaRPr lang="en-US" sz="3800" dirty="0" smtClean="0">
              <a:solidFill>
                <a:schemeClr val="accent2">
                  <a:lumMod val="60000"/>
                  <a:lumOff val="40000"/>
                </a:schemeClr>
              </a:solidFill>
            </a:endParaRPr>
          </a:p>
        </p:txBody>
      </p:sp>
      <p:sp>
        <p:nvSpPr>
          <p:cNvPr id="2" name="Subtitle 1"/>
          <p:cNvSpPr>
            <a:spLocks noGrp="1"/>
          </p:cNvSpPr>
          <p:nvPr>
            <p:ph type="subTitle" idx="1"/>
          </p:nvPr>
        </p:nvSpPr>
        <p:spPr/>
        <p:txBody>
          <a:bodyPr/>
          <a:lstStyle/>
          <a:p>
            <a:endParaRPr lang="en-GB" sz="3200" b="1" dirty="0" smtClean="0"/>
          </a:p>
          <a:p>
            <a:r>
              <a:rPr lang="en-GB" sz="3200" b="1" dirty="0">
                <a:solidFill>
                  <a:srgbClr val="0070C0"/>
                </a:solidFill>
              </a:rPr>
              <a:t/>
            </a:r>
            <a:br>
              <a:rPr lang="en-GB" sz="3200" b="1" dirty="0">
                <a:solidFill>
                  <a:srgbClr val="0070C0"/>
                </a:solidFill>
              </a:rPr>
            </a:br>
            <a:r>
              <a:rPr lang="en-GB" sz="2400" dirty="0"/>
              <a:t/>
            </a:r>
            <a:br>
              <a:rPr lang="en-GB" sz="2400" dirty="0"/>
            </a:br>
            <a:endParaRPr lang="en-US" sz="2400" dirty="0">
              <a:solidFill>
                <a:schemeClr val="accent2">
                  <a:lumMod val="60000"/>
                  <a:lumOff val="40000"/>
                </a:schemeClr>
              </a:solidFill>
            </a:endParaRPr>
          </a:p>
          <a:p>
            <a:endParaRPr lang="en-GB" dirty="0"/>
          </a:p>
        </p:txBody>
      </p:sp>
    </p:spTree>
    <p:extLst>
      <p:ext uri="{BB962C8B-B14F-4D97-AF65-F5344CB8AC3E}">
        <p14:creationId xmlns:p14="http://schemas.microsoft.com/office/powerpoint/2010/main" val="2826558248"/>
      </p:ext>
    </p:extLst>
  </p:cSld>
  <p:clrMapOvr>
    <a:masterClrMapping/>
  </p:clrMapOv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574384" y="836712"/>
            <a:ext cx="8077200" cy="1143000"/>
          </a:xfrm>
        </p:spPr>
        <p:txBody>
          <a:bodyPr/>
          <a:lstStyle/>
          <a:p>
            <a:pPr algn="ctr"/>
            <a:r>
              <a:rPr lang="en-GB" dirty="0" smtClean="0"/>
              <a:t>Attendance</a:t>
            </a:r>
            <a:endParaRPr lang="en-GB" dirty="0"/>
          </a:p>
        </p:txBody>
      </p:sp>
    </p:spTree>
    <p:extLst>
      <p:ext uri="{BB962C8B-B14F-4D97-AF65-F5344CB8AC3E}">
        <p14:creationId xmlns:p14="http://schemas.microsoft.com/office/powerpoint/2010/main" val="2227534869"/>
      </p:ext>
    </p:extLst>
  </p:cSld>
  <p:clrMapOvr>
    <a:masterClrMapping/>
  </p:clrMapOv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03648" y="188640"/>
            <a:ext cx="6408712" cy="838200"/>
          </a:xfrm>
        </p:spPr>
        <p:txBody>
          <a:bodyPr>
            <a:noAutofit/>
          </a:bodyPr>
          <a:lstStyle/>
          <a:p>
            <a:pPr algn="ctr"/>
            <a:r>
              <a:rPr lang="en-GB" sz="3200" b="1" dirty="0" smtClean="0">
                <a:solidFill>
                  <a:srgbClr val="002060"/>
                </a:solidFill>
                <a:cs typeface="Arial" panose="020B0604020202020204" pitchFamily="34" charset="0"/>
              </a:rPr>
              <a:t>Headteacher Responsibilities </a:t>
            </a:r>
            <a:endParaRPr lang="en-GB" sz="3200" dirty="0">
              <a:solidFill>
                <a:srgbClr val="002060"/>
              </a:solidFill>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685799" y="1124744"/>
            <a:ext cx="7876309" cy="4608512"/>
          </a:xfrm>
        </p:spPr>
        <p:txBody>
          <a:bodyPr>
            <a:normAutofit fontScale="70000" lnSpcReduction="20000"/>
          </a:bodyPr>
          <a:lstStyle/>
          <a:p>
            <a:pPr marL="0" indent="0">
              <a:buNone/>
            </a:pPr>
            <a:r>
              <a:rPr lang="en-GB" sz="3800" b="1" dirty="0" smtClean="0"/>
              <a:t>Statutory Responsibilities</a:t>
            </a:r>
          </a:p>
          <a:p>
            <a:pPr>
              <a:buFont typeface="Arial" panose="020B0604020202020204" pitchFamily="34" charset="0"/>
              <a:buChar char="•"/>
            </a:pPr>
            <a:r>
              <a:rPr lang="en-GB" sz="3800" dirty="0" smtClean="0"/>
              <a:t>keeping of registers for both sessions of the school day - accurate coding and recording</a:t>
            </a:r>
          </a:p>
          <a:p>
            <a:pPr>
              <a:buFont typeface="Arial" panose="020B0604020202020204" pitchFamily="34" charset="0"/>
              <a:buChar char="•"/>
            </a:pPr>
            <a:r>
              <a:rPr lang="en-GB" sz="3800" dirty="0"/>
              <a:t>a</a:t>
            </a:r>
            <a:r>
              <a:rPr lang="en-GB" sz="3800" dirty="0" smtClean="0"/>
              <a:t>uthorising absences</a:t>
            </a:r>
          </a:p>
          <a:p>
            <a:pPr>
              <a:buFont typeface="Arial" panose="020B0604020202020204" pitchFamily="34" charset="0"/>
              <a:buChar char="•"/>
            </a:pPr>
            <a:r>
              <a:rPr lang="en-GB" sz="3800" dirty="0" smtClean="0"/>
              <a:t>reporting to the LA (safeguarding)</a:t>
            </a:r>
          </a:p>
          <a:p>
            <a:pPr marL="381000" lvl="2" indent="0">
              <a:buNone/>
            </a:pPr>
            <a:r>
              <a:rPr lang="en-GB" sz="3800" dirty="0" smtClean="0">
                <a:solidFill>
                  <a:srgbClr val="002060"/>
                </a:solidFill>
              </a:rPr>
              <a:t>- deletions </a:t>
            </a:r>
            <a:r>
              <a:rPr lang="en-GB" sz="3800" dirty="0">
                <a:solidFill>
                  <a:srgbClr val="002060"/>
                </a:solidFill>
              </a:rPr>
              <a:t>from the register</a:t>
            </a:r>
          </a:p>
          <a:p>
            <a:pPr marL="381000" lvl="2" indent="0">
              <a:buNone/>
            </a:pPr>
            <a:r>
              <a:rPr lang="en-GB" sz="3800" dirty="0" smtClean="0">
                <a:solidFill>
                  <a:srgbClr val="002060"/>
                </a:solidFill>
              </a:rPr>
              <a:t>- 10+ days continuous unauthorised </a:t>
            </a:r>
            <a:r>
              <a:rPr lang="en-GB" sz="3800" dirty="0">
                <a:solidFill>
                  <a:srgbClr val="002060"/>
                </a:solidFill>
              </a:rPr>
              <a:t>absence </a:t>
            </a:r>
            <a:endParaRPr lang="en-GB" sz="3800" dirty="0" smtClean="0">
              <a:solidFill>
                <a:srgbClr val="002060"/>
              </a:solidFill>
            </a:endParaRPr>
          </a:p>
          <a:p>
            <a:pPr marL="531813" lvl="2" indent="-176213">
              <a:buNone/>
            </a:pPr>
            <a:r>
              <a:rPr lang="en-GB" sz="3800" dirty="0" smtClean="0">
                <a:solidFill>
                  <a:srgbClr val="002060"/>
                </a:solidFill>
              </a:rPr>
              <a:t>- part-time timetables (currently non-statutory but    included within KCSiE September 2016)</a:t>
            </a:r>
          </a:p>
          <a:p>
            <a:endParaRPr lang="en-GB" sz="3800" dirty="0"/>
          </a:p>
        </p:txBody>
      </p:sp>
    </p:spTree>
    <p:extLst>
      <p:ext uri="{BB962C8B-B14F-4D97-AF65-F5344CB8AC3E}">
        <p14:creationId xmlns:p14="http://schemas.microsoft.com/office/powerpoint/2010/main" val="369162850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34754" y="117580"/>
            <a:ext cx="8903368" cy="6786473"/>
          </a:xfrm>
          <a:prstGeom prst="rect">
            <a:avLst/>
          </a:prstGeom>
        </p:spPr>
        <p:txBody>
          <a:bodyPr wrap="square">
            <a:spAutoFit/>
          </a:bodyPr>
          <a:lstStyle/>
          <a:p>
            <a:pPr algn="ctr"/>
            <a:r>
              <a:rPr lang="en-GB" sz="3200" b="1" dirty="0" smtClean="0">
                <a:solidFill>
                  <a:srgbClr val="002060"/>
                </a:solidFill>
                <a:latin typeface="Trebuchet MS"/>
                <a:cs typeface="Arial" panose="020B0604020202020204" pitchFamily="34" charset="0"/>
              </a:rPr>
              <a:t>Safeguarding: Improving </a:t>
            </a:r>
            <a:r>
              <a:rPr lang="en-GB" sz="3200" b="1" dirty="0">
                <a:solidFill>
                  <a:srgbClr val="002060"/>
                </a:solidFill>
                <a:latin typeface="Trebuchet MS"/>
                <a:cs typeface="Arial" panose="020B0604020202020204" pitchFamily="34" charset="0"/>
              </a:rPr>
              <a:t>identification of children missing education </a:t>
            </a:r>
          </a:p>
          <a:p>
            <a:pPr algn="ctr"/>
            <a:r>
              <a:rPr lang="en-GB" sz="2400" b="1" dirty="0">
                <a:solidFill>
                  <a:srgbClr val="002060"/>
                </a:solidFill>
                <a:latin typeface="Trebuchet MS"/>
                <a:cs typeface="Arial" panose="020B0604020202020204" pitchFamily="34" charset="0"/>
              </a:rPr>
              <a:t>Statutory Regulations September 2016</a:t>
            </a:r>
            <a:endParaRPr lang="en-GB" sz="2400" b="1" dirty="0">
              <a:solidFill>
                <a:srgbClr val="000000"/>
              </a:solidFill>
              <a:latin typeface="Trebuchet MS"/>
              <a:cs typeface="Arial" panose="020B0604020202020204" pitchFamily="34" charset="0"/>
            </a:endParaRPr>
          </a:p>
          <a:p>
            <a:endParaRPr lang="en-GB" sz="1000" b="1" i="1" dirty="0" smtClean="0">
              <a:solidFill>
                <a:srgbClr val="000000"/>
              </a:solidFill>
              <a:latin typeface="Trebuchet MS"/>
              <a:cs typeface="Arial" panose="020B0604020202020204" pitchFamily="34" charset="0"/>
            </a:endParaRPr>
          </a:p>
          <a:p>
            <a:r>
              <a:rPr lang="en-GB" sz="2300" b="1" i="1" dirty="0" smtClean="0">
                <a:solidFill>
                  <a:srgbClr val="000000"/>
                </a:solidFill>
                <a:cs typeface="Arial" panose="020B0604020202020204" pitchFamily="34" charset="0"/>
              </a:rPr>
              <a:t>Schools </a:t>
            </a:r>
            <a:r>
              <a:rPr lang="en-GB" sz="2300" b="1" i="1" dirty="0">
                <a:solidFill>
                  <a:srgbClr val="000000"/>
                </a:solidFill>
                <a:cs typeface="Arial" panose="020B0604020202020204" pitchFamily="34" charset="0"/>
              </a:rPr>
              <a:t>will: </a:t>
            </a:r>
            <a:endParaRPr lang="en-GB" sz="2300" dirty="0">
              <a:solidFill>
                <a:srgbClr val="000000"/>
              </a:solidFill>
              <a:cs typeface="Arial" panose="020B0604020202020204" pitchFamily="34" charset="0"/>
            </a:endParaRPr>
          </a:p>
          <a:p>
            <a:pPr marL="285750" indent="-285750">
              <a:buFont typeface="Arial" panose="020B0604020202020204" pitchFamily="34" charset="0"/>
              <a:buChar char="•"/>
            </a:pPr>
            <a:r>
              <a:rPr lang="en-GB" sz="2300" dirty="0">
                <a:solidFill>
                  <a:srgbClr val="000000"/>
                </a:solidFill>
                <a:cs typeface="Arial" panose="020B0604020202020204" pitchFamily="34" charset="0"/>
              </a:rPr>
              <a:t>Inform their LA when they are about to delete a </a:t>
            </a:r>
            <a:r>
              <a:rPr lang="en-GB" sz="2300" dirty="0" smtClean="0">
                <a:solidFill>
                  <a:srgbClr val="000000"/>
                </a:solidFill>
                <a:cs typeface="Arial" panose="020B0604020202020204" pitchFamily="34" charset="0"/>
              </a:rPr>
              <a:t>pupil’s </a:t>
            </a:r>
            <a:r>
              <a:rPr lang="en-GB" sz="2300" dirty="0">
                <a:solidFill>
                  <a:srgbClr val="000000"/>
                </a:solidFill>
                <a:cs typeface="Arial" panose="020B0604020202020204" pitchFamily="34" charset="0"/>
              </a:rPr>
              <a:t>name from the admission register under all 15 grounds (</a:t>
            </a:r>
            <a:r>
              <a:rPr lang="en-GB" sz="2300" i="1" dirty="0">
                <a:solidFill>
                  <a:srgbClr val="000000"/>
                </a:solidFill>
                <a:cs typeface="Arial" panose="020B0604020202020204" pitchFamily="34" charset="0"/>
              </a:rPr>
              <a:t>previously 5</a:t>
            </a:r>
            <a:r>
              <a:rPr lang="en-GB" sz="2300" dirty="0">
                <a:solidFill>
                  <a:srgbClr val="000000"/>
                </a:solidFill>
                <a:cs typeface="Arial" panose="020B0604020202020204" pitchFamily="34" charset="0"/>
              </a:rPr>
              <a:t>) </a:t>
            </a:r>
          </a:p>
          <a:p>
            <a:endParaRPr lang="en-GB" sz="1200" dirty="0">
              <a:solidFill>
                <a:srgbClr val="000000"/>
              </a:solidFill>
              <a:cs typeface="Arial" panose="020B0604020202020204" pitchFamily="34" charset="0"/>
            </a:endParaRPr>
          </a:p>
          <a:p>
            <a:pPr marL="285750" indent="-285750">
              <a:buFont typeface="Arial" panose="020B0604020202020204" pitchFamily="34" charset="0"/>
              <a:buChar char="•"/>
            </a:pPr>
            <a:r>
              <a:rPr lang="en-GB" sz="2300" dirty="0">
                <a:solidFill>
                  <a:srgbClr val="000000"/>
                </a:solidFill>
                <a:cs typeface="Arial" panose="020B0604020202020204" pitchFamily="34" charset="0"/>
              </a:rPr>
              <a:t>Record details of the pupil’s residence, name of the person with whom they will reside, date from which they will reside there and the name of the destination school (where they can reasonably obtain this information)</a:t>
            </a:r>
          </a:p>
          <a:p>
            <a:endParaRPr lang="en-GB" sz="1200" dirty="0">
              <a:solidFill>
                <a:srgbClr val="000000"/>
              </a:solidFill>
              <a:cs typeface="Arial" panose="020B0604020202020204" pitchFamily="34" charset="0"/>
            </a:endParaRPr>
          </a:p>
          <a:p>
            <a:pPr marL="285750" indent="-285750">
              <a:buFont typeface="Arial" panose="020B0604020202020204" pitchFamily="34" charset="0"/>
              <a:buChar char="•"/>
            </a:pPr>
            <a:r>
              <a:rPr lang="en-GB" sz="2300" dirty="0">
                <a:solidFill>
                  <a:srgbClr val="000000"/>
                </a:solidFill>
                <a:cs typeface="Arial" panose="020B0604020202020204" pitchFamily="34" charset="0"/>
              </a:rPr>
              <a:t>Inform their LA of the pupil’s destination school and the home address if the pupil is moving to a new school</a:t>
            </a:r>
          </a:p>
          <a:p>
            <a:endParaRPr lang="en-GB" sz="1200" dirty="0">
              <a:solidFill>
                <a:srgbClr val="000000"/>
              </a:solidFill>
              <a:cs typeface="Arial" panose="020B0604020202020204" pitchFamily="34" charset="0"/>
            </a:endParaRPr>
          </a:p>
          <a:p>
            <a:pPr marL="285750" indent="-285750">
              <a:buFont typeface="Arial" panose="020B0604020202020204" pitchFamily="34" charset="0"/>
              <a:buChar char="•"/>
            </a:pPr>
            <a:r>
              <a:rPr lang="en-GB" sz="2300" dirty="0">
                <a:solidFill>
                  <a:srgbClr val="000000"/>
                </a:solidFill>
                <a:cs typeface="Arial" panose="020B0604020202020204" pitchFamily="34" charset="0"/>
              </a:rPr>
              <a:t>Provide information to their LA when registering new pupils within five days including the </a:t>
            </a:r>
            <a:r>
              <a:rPr lang="en-GB" sz="2300" dirty="0" smtClean="0">
                <a:solidFill>
                  <a:srgbClr val="000000"/>
                </a:solidFill>
                <a:cs typeface="Arial" panose="020B0604020202020204" pitchFamily="34" charset="0"/>
              </a:rPr>
              <a:t>pupil’s </a:t>
            </a:r>
            <a:r>
              <a:rPr lang="en-GB" sz="2300" dirty="0">
                <a:solidFill>
                  <a:srgbClr val="000000"/>
                </a:solidFill>
                <a:cs typeface="Arial" panose="020B0604020202020204" pitchFamily="34" charset="0"/>
              </a:rPr>
              <a:t>address and previous school (where they can reasonably obtain this information) </a:t>
            </a:r>
          </a:p>
          <a:p>
            <a:pPr marL="285750" indent="-285750">
              <a:buFont typeface="Arial" panose="020B0604020202020204" pitchFamily="34" charset="0"/>
              <a:buChar char="•"/>
            </a:pPr>
            <a:endParaRPr lang="en-GB" sz="1600" dirty="0">
              <a:solidFill>
                <a:srgbClr val="000000"/>
              </a:solidFill>
              <a:latin typeface="Trebuchet MS"/>
            </a:endParaRPr>
          </a:p>
          <a:p>
            <a:endParaRPr lang="en-GB" sz="900" dirty="0">
              <a:solidFill>
                <a:srgbClr val="000000"/>
              </a:solidFill>
              <a:latin typeface="Trebuchet MS"/>
            </a:endParaRPr>
          </a:p>
        </p:txBody>
      </p:sp>
    </p:spTree>
    <p:extLst>
      <p:ext uri="{BB962C8B-B14F-4D97-AF65-F5344CB8AC3E}">
        <p14:creationId xmlns:p14="http://schemas.microsoft.com/office/powerpoint/2010/main" val="3406418399"/>
      </p:ext>
    </p:extLst>
  </p:cSld>
  <p:clrMapOvr>
    <a:masterClrMapping/>
  </p:clrMapOv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258888" y="476258"/>
            <a:ext cx="6769100" cy="4608513"/>
          </a:xfrm>
          <a:prstGeom prst="rect">
            <a:avLst/>
          </a:prstGeom>
        </p:spPr>
        <p:txBody>
          <a:bodyPr anchor="ctr"/>
          <a:lstStyle>
            <a:lvl1pPr algn="l" rtl="0" eaLnBrk="0" fontAlgn="base" hangingPunct="0">
              <a:spcBef>
                <a:spcPts val="600"/>
              </a:spcBef>
              <a:spcAft>
                <a:spcPts val="600"/>
              </a:spcAft>
              <a:defRPr sz="2800" b="1">
                <a:solidFill>
                  <a:srgbClr val="04378D"/>
                </a:solidFill>
                <a:latin typeface="+mj-lt"/>
                <a:ea typeface="Geneva" pitchFamily="-111" charset="-128"/>
                <a:cs typeface="Geneva"/>
              </a:defRPr>
            </a:lvl1pPr>
            <a:lvl2pPr algn="l" rtl="0" eaLnBrk="0" fontAlgn="base" hangingPunct="0">
              <a:spcBef>
                <a:spcPts val="600"/>
              </a:spcBef>
              <a:spcAft>
                <a:spcPts val="600"/>
              </a:spcAft>
              <a:defRPr sz="2800" b="1">
                <a:solidFill>
                  <a:srgbClr val="04378D"/>
                </a:solidFill>
                <a:latin typeface="Trebuchet MS" pitchFamily="34" charset="0"/>
                <a:ea typeface="Geneva" pitchFamily="-111" charset="-128"/>
                <a:cs typeface="Geneva"/>
              </a:defRPr>
            </a:lvl2pPr>
            <a:lvl3pPr algn="l" rtl="0" eaLnBrk="0" fontAlgn="base" hangingPunct="0">
              <a:spcBef>
                <a:spcPts val="600"/>
              </a:spcBef>
              <a:spcAft>
                <a:spcPts val="600"/>
              </a:spcAft>
              <a:defRPr sz="2800" b="1">
                <a:solidFill>
                  <a:srgbClr val="04378D"/>
                </a:solidFill>
                <a:latin typeface="Trebuchet MS" pitchFamily="34" charset="0"/>
                <a:ea typeface="Geneva" pitchFamily="-111" charset="-128"/>
                <a:cs typeface="Geneva"/>
              </a:defRPr>
            </a:lvl3pPr>
            <a:lvl4pPr algn="l" rtl="0" eaLnBrk="0" fontAlgn="base" hangingPunct="0">
              <a:spcBef>
                <a:spcPts val="600"/>
              </a:spcBef>
              <a:spcAft>
                <a:spcPts val="600"/>
              </a:spcAft>
              <a:defRPr sz="2800" b="1">
                <a:solidFill>
                  <a:srgbClr val="04378D"/>
                </a:solidFill>
                <a:latin typeface="Trebuchet MS" pitchFamily="34" charset="0"/>
                <a:ea typeface="Geneva" pitchFamily="-111" charset="-128"/>
                <a:cs typeface="Geneva"/>
              </a:defRPr>
            </a:lvl4pPr>
            <a:lvl5pPr algn="l" rtl="0" eaLnBrk="0" fontAlgn="base" hangingPunct="0">
              <a:spcBef>
                <a:spcPts val="600"/>
              </a:spcBef>
              <a:spcAft>
                <a:spcPts val="600"/>
              </a:spcAft>
              <a:defRPr sz="2800" b="1">
                <a:solidFill>
                  <a:srgbClr val="04378D"/>
                </a:solidFill>
                <a:latin typeface="Trebuchet MS" pitchFamily="34" charset="0"/>
                <a:ea typeface="Geneva" pitchFamily="-111" charset="-128"/>
                <a:cs typeface="Geneva"/>
              </a:defRPr>
            </a:lvl5pPr>
            <a:lvl6pPr marL="457200" algn="l" rtl="0" eaLnBrk="1" fontAlgn="base" hangingPunct="1">
              <a:spcBef>
                <a:spcPts val="600"/>
              </a:spcBef>
              <a:spcAft>
                <a:spcPts val="600"/>
              </a:spcAft>
              <a:defRPr sz="2800" b="1">
                <a:solidFill>
                  <a:srgbClr val="04378D"/>
                </a:solidFill>
                <a:latin typeface="Trebuchet MS" pitchFamily="34" charset="0"/>
              </a:defRPr>
            </a:lvl6pPr>
            <a:lvl7pPr marL="914400" algn="l" rtl="0" eaLnBrk="1" fontAlgn="base" hangingPunct="1">
              <a:spcBef>
                <a:spcPts val="600"/>
              </a:spcBef>
              <a:spcAft>
                <a:spcPts val="600"/>
              </a:spcAft>
              <a:defRPr sz="2800" b="1">
                <a:solidFill>
                  <a:srgbClr val="04378D"/>
                </a:solidFill>
                <a:latin typeface="Trebuchet MS" pitchFamily="34" charset="0"/>
              </a:defRPr>
            </a:lvl7pPr>
            <a:lvl8pPr marL="1371600" algn="l" rtl="0" eaLnBrk="1" fontAlgn="base" hangingPunct="1">
              <a:spcBef>
                <a:spcPts val="600"/>
              </a:spcBef>
              <a:spcAft>
                <a:spcPts val="600"/>
              </a:spcAft>
              <a:defRPr sz="2800" b="1">
                <a:solidFill>
                  <a:srgbClr val="04378D"/>
                </a:solidFill>
                <a:latin typeface="Trebuchet MS" pitchFamily="34" charset="0"/>
              </a:defRPr>
            </a:lvl8pPr>
            <a:lvl9pPr marL="1828800" algn="l" rtl="0" eaLnBrk="1" fontAlgn="base" hangingPunct="1">
              <a:spcBef>
                <a:spcPts val="600"/>
              </a:spcBef>
              <a:spcAft>
                <a:spcPts val="600"/>
              </a:spcAft>
              <a:defRPr sz="2800" b="1">
                <a:solidFill>
                  <a:srgbClr val="04378D"/>
                </a:solidFill>
                <a:latin typeface="Trebuchet MS" pitchFamily="34" charset="0"/>
              </a:defRPr>
            </a:lvl9pPr>
          </a:lstStyle>
          <a:p>
            <a:pPr algn="ctr">
              <a:defRPr/>
            </a:pPr>
            <a:endParaRPr lang="en-GB" altLang="en-US" sz="4000" kern="0" dirty="0" smtClean="0">
              <a:solidFill>
                <a:srgbClr val="002060"/>
              </a:solidFill>
              <a:ea typeface="Geneva"/>
            </a:endParaRPr>
          </a:p>
        </p:txBody>
      </p:sp>
      <p:sp>
        <p:nvSpPr>
          <p:cNvPr id="33795" name="Title 2"/>
          <p:cNvSpPr>
            <a:spLocks noGrp="1"/>
          </p:cNvSpPr>
          <p:nvPr>
            <p:ph type="title"/>
          </p:nvPr>
        </p:nvSpPr>
        <p:spPr>
          <a:xfrm>
            <a:off x="0" y="119481"/>
            <a:ext cx="9000332" cy="838200"/>
          </a:xfrm>
        </p:spPr>
        <p:txBody>
          <a:bodyPr>
            <a:noAutofit/>
          </a:bodyPr>
          <a:lstStyle/>
          <a:p>
            <a:pPr algn="ctr"/>
            <a:r>
              <a:rPr lang="en-GB" altLang="en-US" sz="3200" b="1" dirty="0">
                <a:solidFill>
                  <a:srgbClr val="002060"/>
                </a:solidFill>
                <a:cs typeface="Arial" panose="020B0604020202020204" pitchFamily="34" charset="0"/>
              </a:rPr>
              <a:t>S</a:t>
            </a:r>
            <a:r>
              <a:rPr lang="en-GB" altLang="en-US" sz="3200" b="1" dirty="0" smtClean="0">
                <a:solidFill>
                  <a:srgbClr val="002060"/>
                </a:solidFill>
                <a:cs typeface="Arial" panose="020B0604020202020204" pitchFamily="34" charset="0"/>
              </a:rPr>
              <a:t>afeguarding of pupils with 10+ days unauthorised absence </a:t>
            </a:r>
          </a:p>
        </p:txBody>
      </p:sp>
      <p:sp>
        <p:nvSpPr>
          <p:cNvPr id="4" name="Content Placeholder 3"/>
          <p:cNvSpPr>
            <a:spLocks noGrp="1"/>
          </p:cNvSpPr>
          <p:nvPr>
            <p:ph idx="1"/>
          </p:nvPr>
        </p:nvSpPr>
        <p:spPr>
          <a:xfrm>
            <a:off x="107726" y="1052736"/>
            <a:ext cx="8928547" cy="4966868"/>
          </a:xfrm>
        </p:spPr>
        <p:txBody>
          <a:bodyPr>
            <a:noAutofit/>
          </a:bodyPr>
          <a:lstStyle/>
          <a:p>
            <a:pPr marL="0" indent="0">
              <a:buNone/>
              <a:defRPr/>
            </a:pPr>
            <a:r>
              <a:rPr lang="en-GB" sz="2400" dirty="0" smtClean="0"/>
              <a:t>DfE statutory </a:t>
            </a:r>
            <a:r>
              <a:rPr lang="en-GB" sz="2400" dirty="0"/>
              <a:t>g</a:t>
            </a:r>
            <a:r>
              <a:rPr lang="en-GB" sz="2400" dirty="0" smtClean="0"/>
              <a:t>uidance:</a:t>
            </a:r>
            <a:r>
              <a:rPr lang="en-GB" sz="2400" b="1" dirty="0" smtClean="0"/>
              <a:t> ‘Keeping children safe in education’ Sept 2016 (Annex A) </a:t>
            </a:r>
            <a:r>
              <a:rPr lang="en-GB" sz="2400" dirty="0" smtClean="0"/>
              <a:t>states that:</a:t>
            </a:r>
          </a:p>
          <a:p>
            <a:pPr marL="0" indent="0">
              <a:buNone/>
              <a:defRPr/>
            </a:pPr>
            <a:endParaRPr lang="en-GB" sz="300" dirty="0" smtClean="0"/>
          </a:p>
          <a:p>
            <a:pPr marL="0" indent="0">
              <a:buNone/>
              <a:defRPr/>
            </a:pPr>
            <a:r>
              <a:rPr lang="en-GB" sz="2400" dirty="0" smtClean="0"/>
              <a:t>“ all schools and academies must inform the local authority of any pupil who… has been absent without the school’s permission for a continuous period of 10 school days or more”</a:t>
            </a:r>
          </a:p>
          <a:p>
            <a:pPr marL="0" indent="0">
              <a:buNone/>
              <a:defRPr/>
            </a:pPr>
            <a:endParaRPr lang="en-GB" sz="500" dirty="0" smtClean="0"/>
          </a:p>
          <a:p>
            <a:pPr marL="0" indent="0">
              <a:buNone/>
              <a:defRPr/>
            </a:pPr>
            <a:r>
              <a:rPr lang="en-GB" sz="2400" dirty="0" smtClean="0"/>
              <a:t>Schoolsnet: Attendance: ‘Pupils recorded with 10+ days of continuous unauthorised absence’ duty to report</a:t>
            </a:r>
          </a:p>
          <a:p>
            <a:pPr marL="0" indent="0">
              <a:buNone/>
              <a:defRPr/>
            </a:pPr>
            <a:r>
              <a:rPr lang="en-GB" sz="2400" dirty="0" smtClean="0"/>
              <a:t>If you have any pupils who meet this criteria, please inform the LA as soon as possible to ensure that your school is meeting safeguarding responsibilities </a:t>
            </a:r>
          </a:p>
          <a:p>
            <a:pPr>
              <a:defRPr/>
            </a:pPr>
            <a:endParaRPr lang="en-GB" sz="1800" dirty="0" smtClean="0">
              <a:latin typeface="+mj-lt"/>
            </a:endParaRPr>
          </a:p>
          <a:p>
            <a:pPr marL="0" indent="0">
              <a:buNone/>
              <a:defRPr/>
            </a:pPr>
            <a:r>
              <a:rPr lang="en-GB" sz="1800" dirty="0" smtClean="0"/>
              <a:t>							</a:t>
            </a:r>
          </a:p>
          <a:p>
            <a:pPr marL="0" indent="0">
              <a:buNone/>
              <a:defRPr/>
            </a:pPr>
            <a:r>
              <a:rPr lang="en-GB" sz="1800" dirty="0" smtClean="0"/>
              <a:t>								</a:t>
            </a:r>
          </a:p>
          <a:p>
            <a:pPr>
              <a:defRPr/>
            </a:pPr>
            <a:endParaRPr lang="en-GB" sz="1800" dirty="0"/>
          </a:p>
          <a:p>
            <a:pPr>
              <a:defRPr/>
            </a:pPr>
            <a:endParaRPr lang="en-GB" sz="1800" dirty="0"/>
          </a:p>
        </p:txBody>
      </p:sp>
    </p:spTree>
    <p:extLst>
      <p:ext uri="{BB962C8B-B14F-4D97-AF65-F5344CB8AC3E}">
        <p14:creationId xmlns:p14="http://schemas.microsoft.com/office/powerpoint/2010/main" val="2329241743"/>
      </p:ext>
    </p:extLst>
  </p:cSld>
  <p:clrMapOvr>
    <a:masterClrMapping/>
  </p:clrMapOv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2770" name="Title 1"/>
          <p:cNvSpPr>
            <a:spLocks noGrp="1"/>
          </p:cNvSpPr>
          <p:nvPr>
            <p:ph type="title"/>
          </p:nvPr>
        </p:nvSpPr>
        <p:spPr>
          <a:xfrm>
            <a:off x="179401" y="287339"/>
            <a:ext cx="8713787" cy="838200"/>
          </a:xfrm>
        </p:spPr>
        <p:txBody>
          <a:bodyPr/>
          <a:lstStyle/>
          <a:p>
            <a:pPr algn="ctr"/>
            <a:r>
              <a:rPr lang="en-GB" altLang="en-US" sz="3200" b="1" dirty="0">
                <a:solidFill>
                  <a:srgbClr val="002060"/>
                </a:solidFill>
                <a:latin typeface="Arial" panose="020B0604020202020204" pitchFamily="34" charset="0"/>
                <a:cs typeface="Arial" panose="020B0604020202020204" pitchFamily="34" charset="0"/>
              </a:rPr>
              <a:t>S</a:t>
            </a:r>
            <a:r>
              <a:rPr lang="en-GB" altLang="en-US" sz="3200" b="1" dirty="0" smtClean="0">
                <a:solidFill>
                  <a:srgbClr val="002060"/>
                </a:solidFill>
                <a:latin typeface="Arial" panose="020B0604020202020204" pitchFamily="34" charset="0"/>
                <a:cs typeface="Arial" panose="020B0604020202020204" pitchFamily="34" charset="0"/>
              </a:rPr>
              <a:t>afeguarding of pupils: part-time timetables</a:t>
            </a:r>
          </a:p>
        </p:txBody>
      </p:sp>
      <p:sp>
        <p:nvSpPr>
          <p:cNvPr id="3" name="Content Placeholder 2"/>
          <p:cNvSpPr>
            <a:spLocks noGrp="1"/>
          </p:cNvSpPr>
          <p:nvPr>
            <p:ph idx="1"/>
          </p:nvPr>
        </p:nvSpPr>
        <p:spPr>
          <a:xfrm>
            <a:off x="179512" y="1173168"/>
            <a:ext cx="8856984" cy="5352176"/>
          </a:xfrm>
        </p:spPr>
        <p:txBody>
          <a:bodyPr>
            <a:noAutofit/>
          </a:bodyPr>
          <a:lstStyle/>
          <a:p>
            <a:pPr marL="0" indent="0">
              <a:buNone/>
              <a:defRPr/>
            </a:pPr>
            <a:r>
              <a:rPr lang="en-GB" sz="2400" dirty="0" smtClean="0">
                <a:latin typeface="Arial" panose="020B0604020202020204" pitchFamily="34" charset="0"/>
                <a:cs typeface="Arial" panose="020B0604020202020204" pitchFamily="34" charset="0"/>
              </a:rPr>
              <a:t>The Ofsted document ‘Pupils Missing Out on Education’ (November 2013) and DfE ‘Keeping Children Safe in Education’ (2016) states that:</a:t>
            </a:r>
          </a:p>
          <a:p>
            <a:pPr marL="0" indent="0">
              <a:buNone/>
              <a:defRPr/>
            </a:pPr>
            <a:endParaRPr lang="en-GB" sz="100" dirty="0" smtClean="0">
              <a:latin typeface="Arial" panose="020B0604020202020204" pitchFamily="34" charset="0"/>
              <a:cs typeface="Arial" panose="020B0604020202020204" pitchFamily="34" charset="0"/>
            </a:endParaRPr>
          </a:p>
          <a:p>
            <a:pPr marL="400050" lvl="1" indent="0">
              <a:buNone/>
              <a:defRPr/>
            </a:pPr>
            <a:r>
              <a:rPr lang="en-GB" sz="2400" i="1" dirty="0" smtClean="0">
                <a:latin typeface="Arial" panose="020B0604020202020204" pitchFamily="34" charset="0"/>
                <a:cs typeface="Arial" panose="020B0604020202020204" pitchFamily="34" charset="0"/>
              </a:rPr>
              <a:t>"the LA should establish a central record of all children not accessing school in the usual way ...schools should inform the LA of any part-time education arrangement regardless of the type of school – ie maintained school, academy or free school”</a:t>
            </a:r>
          </a:p>
          <a:p>
            <a:pPr marL="0" indent="0">
              <a:buNone/>
              <a:defRPr/>
            </a:pPr>
            <a:endParaRPr lang="en-GB" sz="400" dirty="0" smtClean="0">
              <a:latin typeface="Arial" panose="020B0604020202020204" pitchFamily="34" charset="0"/>
              <a:cs typeface="Arial" panose="020B0604020202020204" pitchFamily="34" charset="0"/>
            </a:endParaRPr>
          </a:p>
          <a:p>
            <a:pPr marL="0" indent="0">
              <a:buNone/>
              <a:defRPr/>
            </a:pPr>
            <a:r>
              <a:rPr lang="en-GB" sz="2400" dirty="0" smtClean="0">
                <a:latin typeface="Arial" panose="020B0604020202020204" pitchFamily="34" charset="0"/>
                <a:cs typeface="Arial" panose="020B0604020202020204" pitchFamily="34" charset="0"/>
              </a:rPr>
              <a:t>Throughout the school year, if you have any pupils who meet this criteria, please complete the proforma on Schoolsnet as soon as possible and send to the named email address  to ensure that safeguarding responsibilities are being met.</a:t>
            </a:r>
          </a:p>
          <a:p>
            <a:pPr>
              <a:defRPr/>
            </a:pPr>
            <a:endParaRPr lang="en-GB" sz="2000" dirty="0" smtClean="0">
              <a:latin typeface="Arial" panose="020B0604020202020204" pitchFamily="34" charset="0"/>
              <a:cs typeface="Arial" panose="020B0604020202020204" pitchFamily="34" charset="0"/>
            </a:endParaRPr>
          </a:p>
          <a:p>
            <a:pPr>
              <a:defRPr/>
            </a:pPr>
            <a:endParaRPr lang="en-GB" dirty="0"/>
          </a:p>
        </p:txBody>
      </p:sp>
    </p:spTree>
    <p:extLst>
      <p:ext uri="{BB962C8B-B14F-4D97-AF65-F5344CB8AC3E}">
        <p14:creationId xmlns:p14="http://schemas.microsoft.com/office/powerpoint/2010/main" val="2160632802"/>
      </p:ext>
    </p:extLst>
  </p:cSld>
  <p:clrMapOvr>
    <a:masterClrMapping/>
  </p:clrMapOv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323528" y="548680"/>
            <a:ext cx="8712968" cy="532859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1" kern="1200">
                <a:solidFill>
                  <a:schemeClr val="tx1"/>
                </a:solidFill>
                <a:latin typeface="Arial" panose="020B0604020202020204" pitchFamily="34" charset="0"/>
                <a:ea typeface="+mj-ea"/>
                <a:cs typeface="Arial" panose="020B0604020202020204" pitchFamily="34" charset="0"/>
              </a:defRPr>
            </a:lvl1pPr>
          </a:lstStyle>
          <a:p>
            <a:r>
              <a:rPr lang="en-GB" sz="3600" dirty="0" smtClean="0">
                <a:solidFill>
                  <a:srgbClr val="0A387A"/>
                </a:solidFill>
              </a:rPr>
              <a:t>Attendance Data Update: </a:t>
            </a:r>
          </a:p>
          <a:p>
            <a:r>
              <a:rPr lang="en-GB" sz="3600" dirty="0" smtClean="0">
                <a:solidFill>
                  <a:srgbClr val="0A387A"/>
                </a:solidFill>
              </a:rPr>
              <a:t>Terms 1-4 (2016/17)</a:t>
            </a:r>
          </a:p>
          <a:p>
            <a:endParaRPr lang="en-GB" sz="2800" dirty="0" smtClean="0">
              <a:solidFill>
                <a:srgbClr val="0A387A"/>
              </a:solidFill>
            </a:endParaRPr>
          </a:p>
          <a:p>
            <a:r>
              <a:rPr lang="en-GB" sz="2800" dirty="0" smtClean="0">
                <a:solidFill>
                  <a:srgbClr val="0A387A"/>
                </a:solidFill>
              </a:rPr>
              <a:t>Primary Schools</a:t>
            </a:r>
          </a:p>
          <a:p>
            <a:endParaRPr lang="en-GB" sz="2800" dirty="0">
              <a:solidFill>
                <a:srgbClr val="0A387A"/>
              </a:solidFill>
            </a:endParaRPr>
          </a:p>
          <a:p>
            <a:endParaRPr lang="en-GB" sz="2800" dirty="0" smtClean="0">
              <a:solidFill>
                <a:srgbClr val="0A387A"/>
              </a:solidFill>
            </a:endParaRPr>
          </a:p>
          <a:p>
            <a:endParaRPr lang="en-GB" sz="2800" dirty="0" smtClean="0">
              <a:solidFill>
                <a:srgbClr val="0A387A"/>
              </a:solidFill>
            </a:endParaRPr>
          </a:p>
          <a:p>
            <a:endParaRPr lang="en-GB" sz="2800" dirty="0">
              <a:solidFill>
                <a:srgbClr val="0A387A"/>
              </a:solidFill>
            </a:endParaRPr>
          </a:p>
          <a:p>
            <a:r>
              <a:rPr lang="en-GB" sz="2400" dirty="0" smtClean="0">
                <a:solidFill>
                  <a:srgbClr val="0A387A"/>
                </a:solidFill>
                <a:hlinkClick r:id="rId3"/>
              </a:rPr>
              <a:t>www.gov.uk/government/statistics/pupil-absence-in-schools-in-england-autumn-2016-and-spring-2017</a:t>
            </a:r>
            <a:endParaRPr lang="en-GB" sz="2400" dirty="0" smtClean="0">
              <a:solidFill>
                <a:srgbClr val="0A387A"/>
              </a:solidFill>
            </a:endParaRPr>
          </a:p>
          <a:p>
            <a:endParaRPr lang="en-GB" sz="2400" dirty="0">
              <a:solidFill>
                <a:srgbClr val="0A387A"/>
              </a:solidFill>
            </a:endParaRPr>
          </a:p>
        </p:txBody>
      </p:sp>
    </p:spTree>
    <p:extLst>
      <p:ext uri="{BB962C8B-B14F-4D97-AF65-F5344CB8AC3E}">
        <p14:creationId xmlns:p14="http://schemas.microsoft.com/office/powerpoint/2010/main" val="154795957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GB" sz="3200" dirty="0" smtClean="0">
                <a:latin typeface="+mn-lt"/>
              </a:rPr>
              <a:t>Key data headlines</a:t>
            </a:r>
            <a:endParaRPr lang="en-GB" sz="3200" dirty="0">
              <a:latin typeface="+mn-lt"/>
            </a:endParaRPr>
          </a:p>
        </p:txBody>
      </p:sp>
      <p:sp>
        <p:nvSpPr>
          <p:cNvPr id="8" name="Text Placeholder 7"/>
          <p:cNvSpPr>
            <a:spLocks noGrp="1"/>
          </p:cNvSpPr>
          <p:nvPr>
            <p:ph type="body" sz="quarter" idx="14"/>
          </p:nvPr>
        </p:nvSpPr>
        <p:spPr>
          <a:xfrm>
            <a:off x="462756" y="1052736"/>
            <a:ext cx="8218487" cy="466868"/>
          </a:xfrm>
        </p:spPr>
        <p:txBody>
          <a:bodyPr>
            <a:normAutofit/>
          </a:bodyPr>
          <a:lstStyle/>
          <a:p>
            <a:r>
              <a:rPr lang="en-GB" sz="2400" dirty="0" smtClean="0"/>
              <a:t>Overall attendance and Persistent Absence (PA) rates</a:t>
            </a:r>
            <a:endParaRPr lang="en-GB" sz="2400" dirty="0"/>
          </a:p>
        </p:txBody>
      </p:sp>
      <p:graphicFrame>
        <p:nvGraphicFramePr>
          <p:cNvPr id="3" name="Object 2"/>
          <p:cNvGraphicFramePr>
            <a:graphicFrameLocks noChangeAspect="1"/>
          </p:cNvGraphicFramePr>
          <p:nvPr>
            <p:extLst>
              <p:ext uri="{D42A27DB-BD31-4B8C-83A1-F6EECF244321}">
                <p14:modId xmlns:p14="http://schemas.microsoft.com/office/powerpoint/2010/main" val="3016284993"/>
              </p:ext>
            </p:extLst>
          </p:nvPr>
        </p:nvGraphicFramePr>
        <p:xfrm>
          <a:off x="755576" y="1628801"/>
          <a:ext cx="7528390" cy="3821804"/>
        </p:xfrm>
        <a:graphic>
          <a:graphicData uri="http://schemas.openxmlformats.org/presentationml/2006/ole">
            <mc:AlternateContent xmlns:mc="http://schemas.openxmlformats.org/markup-compatibility/2006">
              <mc:Choice xmlns:v="urn:schemas-microsoft-com:vml" Requires="v">
                <p:oleObj spid="_x0000_s1077" name="Worksheet" r:id="rId5" imgW="4676870" imgH="1533620" progId="Excel.Sheet.12">
                  <p:embed/>
                </p:oleObj>
              </mc:Choice>
              <mc:Fallback>
                <p:oleObj name="Worksheet" r:id="rId5" imgW="4676870" imgH="1533620" progId="Excel.Sheet.12">
                  <p:embed/>
                  <p:pic>
                    <p:nvPicPr>
                      <p:cNvPr id="0" name=""/>
                      <p:cNvPicPr/>
                      <p:nvPr/>
                    </p:nvPicPr>
                    <p:blipFill>
                      <a:blip r:embed="rId6"/>
                      <a:stretch>
                        <a:fillRect/>
                      </a:stretch>
                    </p:blipFill>
                    <p:spPr>
                      <a:xfrm>
                        <a:off x="755576" y="1628801"/>
                        <a:ext cx="7528390" cy="3821804"/>
                      </a:xfrm>
                      <a:prstGeom prst="rect">
                        <a:avLst/>
                      </a:prstGeom>
                      <a:ln>
                        <a:solidFill>
                          <a:schemeClr val="tx1"/>
                        </a:solidFill>
                      </a:ln>
                    </p:spPr>
                  </p:pic>
                </p:oleObj>
              </mc:Fallback>
            </mc:AlternateContent>
          </a:graphicData>
        </a:graphic>
      </p:graphicFrame>
    </p:spTree>
    <p:extLst>
      <p:ext uri="{BB962C8B-B14F-4D97-AF65-F5344CB8AC3E}">
        <p14:creationId xmlns:p14="http://schemas.microsoft.com/office/powerpoint/2010/main" val="21040783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Object 1"/>
          <p:cNvGraphicFramePr>
            <a:graphicFrameLocks noChangeAspect="1"/>
          </p:cNvGraphicFramePr>
          <p:nvPr>
            <p:extLst>
              <p:ext uri="{D42A27DB-BD31-4B8C-83A1-F6EECF244321}">
                <p14:modId xmlns:p14="http://schemas.microsoft.com/office/powerpoint/2010/main" val="1224633706"/>
              </p:ext>
            </p:extLst>
          </p:nvPr>
        </p:nvGraphicFramePr>
        <p:xfrm>
          <a:off x="1043608" y="548680"/>
          <a:ext cx="6837363" cy="5901267"/>
        </p:xfrm>
        <a:graphic>
          <a:graphicData uri="http://schemas.openxmlformats.org/presentationml/2006/ole">
            <mc:AlternateContent xmlns:mc="http://schemas.openxmlformats.org/markup-compatibility/2006">
              <mc:Choice xmlns:v="urn:schemas-microsoft-com:vml" Requires="v">
                <p:oleObj spid="_x0000_s2099" name="Worksheet" r:id="rId4" imgW="9401175" imgH="6172200" progId="Excel.Sheet.12">
                  <p:link updateAutomatic="1"/>
                </p:oleObj>
              </mc:Choice>
              <mc:Fallback>
                <p:oleObj name="Worksheet" r:id="rId4" imgW="9401175" imgH="6172200" progId="Excel.Sheet.12">
                  <p:link updateAutomatic="1"/>
                  <p:pic>
                    <p:nvPicPr>
                      <p:cNvPr id="0" name=""/>
                      <p:cNvPicPr/>
                      <p:nvPr/>
                    </p:nvPicPr>
                    <p:blipFill>
                      <a:blip r:embed="rId5"/>
                      <a:stretch>
                        <a:fillRect/>
                      </a:stretch>
                    </p:blipFill>
                    <p:spPr>
                      <a:xfrm>
                        <a:off x="1043608" y="548680"/>
                        <a:ext cx="6837363" cy="5901267"/>
                      </a:xfrm>
                      <a:prstGeom prst="rect">
                        <a:avLst/>
                      </a:prstGeom>
                      <a:ln>
                        <a:solidFill>
                          <a:schemeClr val="tx1"/>
                        </a:solidFill>
                      </a:ln>
                    </p:spPr>
                  </p:pic>
                </p:oleObj>
              </mc:Fallback>
            </mc:AlternateContent>
          </a:graphicData>
        </a:graphic>
      </p:graphicFrame>
    </p:spTree>
    <p:extLst>
      <p:ext uri="{BB962C8B-B14F-4D97-AF65-F5344CB8AC3E}">
        <p14:creationId xmlns:p14="http://schemas.microsoft.com/office/powerpoint/2010/main" val="86895297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Object 1"/>
          <p:cNvGraphicFramePr>
            <a:graphicFrameLocks noChangeAspect="1"/>
          </p:cNvGraphicFramePr>
          <p:nvPr>
            <p:extLst>
              <p:ext uri="{D42A27DB-BD31-4B8C-83A1-F6EECF244321}">
                <p14:modId xmlns:p14="http://schemas.microsoft.com/office/powerpoint/2010/main" val="3571087534"/>
              </p:ext>
            </p:extLst>
          </p:nvPr>
        </p:nvGraphicFramePr>
        <p:xfrm>
          <a:off x="917575" y="378884"/>
          <a:ext cx="7566952" cy="6074452"/>
        </p:xfrm>
        <a:graphic>
          <a:graphicData uri="http://schemas.openxmlformats.org/presentationml/2006/ole">
            <mc:AlternateContent xmlns:mc="http://schemas.openxmlformats.org/markup-compatibility/2006">
              <mc:Choice xmlns:v="urn:schemas-microsoft-com:vml" Requires="v">
                <p:oleObj spid="_x0000_s3123" name="Worksheet" r:id="rId4" imgW="9401175" imgH="6172200" progId="Excel.Sheet.12">
                  <p:link updateAutomatic="1"/>
                </p:oleObj>
              </mc:Choice>
              <mc:Fallback>
                <p:oleObj name="Worksheet" r:id="rId4" imgW="9401175" imgH="6172200" progId="Excel.Sheet.12">
                  <p:link updateAutomatic="1"/>
                  <p:pic>
                    <p:nvPicPr>
                      <p:cNvPr id="0" name=""/>
                      <p:cNvPicPr/>
                      <p:nvPr/>
                    </p:nvPicPr>
                    <p:blipFill>
                      <a:blip r:embed="rId5"/>
                      <a:stretch>
                        <a:fillRect/>
                      </a:stretch>
                    </p:blipFill>
                    <p:spPr>
                      <a:xfrm>
                        <a:off x="917575" y="378884"/>
                        <a:ext cx="7566952" cy="6074452"/>
                      </a:xfrm>
                      <a:prstGeom prst="rect">
                        <a:avLst/>
                      </a:prstGeom>
                      <a:ln>
                        <a:solidFill>
                          <a:schemeClr val="tx1"/>
                        </a:solidFill>
                      </a:ln>
                    </p:spPr>
                  </p:pic>
                </p:oleObj>
              </mc:Fallback>
            </mc:AlternateContent>
          </a:graphicData>
        </a:graphic>
      </p:graphicFrame>
    </p:spTree>
    <p:extLst>
      <p:ext uri="{BB962C8B-B14F-4D97-AF65-F5344CB8AC3E}">
        <p14:creationId xmlns:p14="http://schemas.microsoft.com/office/powerpoint/2010/main" val="417267139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976" y="373600"/>
            <a:ext cx="7903464" cy="838200"/>
          </a:xfrm>
        </p:spPr>
        <p:txBody>
          <a:bodyPr/>
          <a:lstStyle/>
          <a:p>
            <a:r>
              <a:rPr lang="en-GB" sz="3200" dirty="0" smtClean="0"/>
              <a:t>Ofsted inspections in Gloucestershire</a:t>
            </a:r>
            <a:endParaRPr lang="en-GB" sz="3200" dirty="0"/>
          </a:p>
        </p:txBody>
      </p:sp>
      <p:sp>
        <p:nvSpPr>
          <p:cNvPr id="3" name="Content Placeholder 2"/>
          <p:cNvSpPr>
            <a:spLocks noGrp="1"/>
          </p:cNvSpPr>
          <p:nvPr>
            <p:ph idx="1"/>
          </p:nvPr>
        </p:nvSpPr>
        <p:spPr>
          <a:xfrm>
            <a:off x="632744" y="1700808"/>
            <a:ext cx="7971704" cy="3911352"/>
          </a:xfrm>
        </p:spPr>
        <p:txBody>
          <a:bodyPr/>
          <a:lstStyle/>
          <a:p>
            <a:pPr>
              <a:buFont typeface="Arial" panose="020B0604020202020204" pitchFamily="34" charset="0"/>
              <a:buChar char="•"/>
            </a:pPr>
            <a:r>
              <a:rPr lang="en-GB" sz="2400" dirty="0" smtClean="0"/>
              <a:t>19 inspections since 1</a:t>
            </a:r>
            <a:r>
              <a:rPr lang="en-GB" sz="2400" baseline="30000" dirty="0" smtClean="0"/>
              <a:t>st</a:t>
            </a:r>
            <a:r>
              <a:rPr lang="en-GB" sz="2400" dirty="0" smtClean="0"/>
              <a:t> September 2017</a:t>
            </a:r>
          </a:p>
          <a:p>
            <a:pPr>
              <a:buFont typeface="Arial" panose="020B0604020202020204" pitchFamily="34" charset="0"/>
              <a:buChar char="•"/>
            </a:pPr>
            <a:r>
              <a:rPr lang="en-GB" sz="2400" dirty="0" smtClean="0"/>
              <a:t>A significant number of schools judged by Ofsted to be  “Good” since 2012 have not been inspected for 3 years</a:t>
            </a:r>
          </a:p>
          <a:p>
            <a:pPr>
              <a:buFont typeface="Arial" panose="020B0604020202020204" pitchFamily="34" charset="0"/>
              <a:buChar char="•"/>
            </a:pPr>
            <a:r>
              <a:rPr lang="en-GB" sz="2400" b="1" dirty="0" smtClean="0"/>
              <a:t>Safeguardin</a:t>
            </a:r>
            <a:r>
              <a:rPr lang="en-GB" sz="2400" dirty="0" smtClean="0"/>
              <a:t>g </a:t>
            </a:r>
          </a:p>
          <a:p>
            <a:pPr>
              <a:buFont typeface="Arial" panose="020B0604020202020204" pitchFamily="34" charset="0"/>
              <a:buChar char="•"/>
            </a:pPr>
            <a:r>
              <a:rPr lang="en-GB" sz="2400" dirty="0" smtClean="0"/>
              <a:t>Subject inspections </a:t>
            </a:r>
          </a:p>
          <a:p>
            <a:pPr>
              <a:buFont typeface="Arial" panose="020B0604020202020204" pitchFamily="34" charset="0"/>
              <a:buChar char="•"/>
            </a:pPr>
            <a:r>
              <a:rPr lang="en-GB" sz="2400" dirty="0" smtClean="0"/>
              <a:t>HMI monitoring visits </a:t>
            </a:r>
          </a:p>
          <a:p>
            <a:endParaRPr lang="en-GB" sz="2400" dirty="0" smtClean="0"/>
          </a:p>
          <a:p>
            <a:endParaRPr lang="en-GB" sz="2400" dirty="0"/>
          </a:p>
        </p:txBody>
      </p:sp>
    </p:spTree>
    <p:extLst>
      <p:ext uri="{BB962C8B-B14F-4D97-AF65-F5344CB8AC3E}">
        <p14:creationId xmlns:p14="http://schemas.microsoft.com/office/powerpoint/2010/main" val="134591329"/>
      </p:ext>
    </p:extLst>
  </p:cSld>
  <p:clrMapOvr>
    <a:masterClrMapping/>
  </p:clrMapOv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6825" y="2199640"/>
            <a:ext cx="8229600" cy="1325563"/>
          </a:xfrm>
        </p:spPr>
        <p:txBody>
          <a:bodyPr>
            <a:noAutofit/>
          </a:bodyPr>
          <a:lstStyle/>
          <a:p>
            <a:pPr algn="ctr"/>
            <a:r>
              <a:rPr lang="en-GB" sz="2800" dirty="0"/>
              <a:t>Gloucestershire County Council </a:t>
            </a:r>
            <a:r>
              <a:rPr lang="en-GB" sz="2800" dirty="0" smtClean="0"/>
              <a:t/>
            </a:r>
            <a:br>
              <a:rPr lang="en-GB" sz="2800" dirty="0" smtClean="0"/>
            </a:br>
            <a:r>
              <a:rPr lang="en-GB" sz="2800" dirty="0" smtClean="0"/>
              <a:t>Securing Regular and Punctual Attendance </a:t>
            </a:r>
            <a:br>
              <a:rPr lang="en-GB" sz="2800" dirty="0" smtClean="0"/>
            </a:br>
            <a:r>
              <a:rPr lang="en-GB" sz="2800" dirty="0"/>
              <a:t/>
            </a:r>
            <a:br>
              <a:rPr lang="en-GB" sz="2800" dirty="0"/>
            </a:br>
            <a:r>
              <a:rPr lang="en-GB" sz="2800" dirty="0" smtClean="0"/>
              <a:t>Guidance for </a:t>
            </a:r>
            <a:r>
              <a:rPr lang="en-GB" sz="2800" dirty="0"/>
              <a:t>Schools</a:t>
            </a:r>
            <a:br>
              <a:rPr lang="en-GB" sz="2800" dirty="0"/>
            </a:br>
            <a:endParaRPr lang="en-GB" sz="2800" dirty="0"/>
          </a:p>
        </p:txBody>
      </p:sp>
    </p:spTree>
    <p:extLst>
      <p:ext uri="{BB962C8B-B14F-4D97-AF65-F5344CB8AC3E}">
        <p14:creationId xmlns:p14="http://schemas.microsoft.com/office/powerpoint/2010/main" val="1818378358"/>
      </p:ext>
    </p:extLst>
  </p:cSld>
  <p:clrMapOvr>
    <a:masterClrMapping/>
  </p:clrMapOv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4"/>
          </p:nvPr>
        </p:nvSpPr>
        <p:spPr>
          <a:xfrm>
            <a:off x="462768" y="1664667"/>
            <a:ext cx="8218487" cy="2685967"/>
          </a:xfrm>
        </p:spPr>
        <p:txBody>
          <a:bodyPr>
            <a:normAutofit/>
          </a:bodyPr>
          <a:lstStyle/>
          <a:p>
            <a:pPr algn="ctr"/>
            <a:r>
              <a:rPr lang="en-GB" sz="2800" dirty="0" smtClean="0"/>
              <a:t>Gloucestershire County Council </a:t>
            </a:r>
          </a:p>
          <a:p>
            <a:pPr algn="ctr"/>
            <a:endParaRPr lang="en-GB" sz="2800" dirty="0" smtClean="0"/>
          </a:p>
          <a:p>
            <a:pPr algn="ctr"/>
            <a:r>
              <a:rPr lang="en-GB" sz="2800" dirty="0" smtClean="0"/>
              <a:t>Penalty Notice Code of Conduct for Schools</a:t>
            </a:r>
          </a:p>
          <a:p>
            <a:endParaRPr lang="en-GB" dirty="0"/>
          </a:p>
          <a:p>
            <a:endParaRPr lang="en-GB" dirty="0"/>
          </a:p>
        </p:txBody>
      </p:sp>
    </p:spTree>
    <p:extLst>
      <p:ext uri="{BB962C8B-B14F-4D97-AF65-F5344CB8AC3E}">
        <p14:creationId xmlns:p14="http://schemas.microsoft.com/office/powerpoint/2010/main" val="160950173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520" y="2662808"/>
            <a:ext cx="8784976" cy="838200"/>
          </a:xfrm>
        </p:spPr>
        <p:txBody>
          <a:bodyPr>
            <a:normAutofit fontScale="90000"/>
          </a:bodyPr>
          <a:lstStyle/>
          <a:p>
            <a:pPr algn="ctr"/>
            <a:r>
              <a:rPr lang="en-GB" sz="3200" dirty="0" smtClean="0"/>
              <a:t>Please contact your Local Authority allocated Inclusion Adviser from the EPI Team with any attendance concerns </a:t>
            </a:r>
            <a:br>
              <a:rPr lang="en-GB" sz="3200" dirty="0" smtClean="0"/>
            </a:br>
            <a:r>
              <a:rPr lang="en-GB" sz="3200" dirty="0" smtClean="0"/>
              <a:t>or send an email to </a:t>
            </a:r>
            <a:r>
              <a:rPr lang="en-GB" sz="3200" dirty="0" smtClean="0">
                <a:hlinkClick r:id="rId3"/>
              </a:rPr>
              <a:t>attendance@gloucestershire.gov.uk</a:t>
            </a:r>
            <a:r>
              <a:rPr lang="en-GB" dirty="0"/>
              <a:t/>
            </a:r>
            <a:br>
              <a:rPr lang="en-GB" dirty="0"/>
            </a:br>
            <a:endParaRPr lang="en-GB" dirty="0"/>
          </a:p>
        </p:txBody>
      </p:sp>
    </p:spTree>
    <p:extLst>
      <p:ext uri="{BB962C8B-B14F-4D97-AF65-F5344CB8AC3E}">
        <p14:creationId xmlns:p14="http://schemas.microsoft.com/office/powerpoint/2010/main" val="2363402602"/>
      </p:ext>
    </p:extLst>
  </p:cSld>
  <p:clrMapOvr>
    <a:masterClrMapping/>
  </p:clrMapOv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ctrTitle"/>
          </p:nvPr>
        </p:nvSpPr>
        <p:spPr>
          <a:xfrm>
            <a:off x="578152" y="836712"/>
            <a:ext cx="8077200" cy="864096"/>
          </a:xfrm>
        </p:spPr>
        <p:txBody>
          <a:bodyPr/>
          <a:lstStyle/>
          <a:p>
            <a:pPr algn="ctr" eaLnBrk="1" hangingPunct="1">
              <a:defRPr/>
            </a:pPr>
            <a:r>
              <a:rPr lang="en-US" sz="4000" dirty="0" smtClean="0"/>
              <a:t/>
            </a:r>
            <a:br>
              <a:rPr lang="en-US" sz="4000" dirty="0" smtClean="0"/>
            </a:br>
            <a:r>
              <a:rPr lang="en-US" sz="4000" dirty="0"/>
              <a:t/>
            </a:r>
            <a:br>
              <a:rPr lang="en-US" sz="4000" dirty="0"/>
            </a:br>
            <a:r>
              <a:rPr lang="en-US" dirty="0" smtClean="0"/>
              <a:t>Curriculum</a:t>
            </a:r>
            <a:br>
              <a:rPr lang="en-US" dirty="0" smtClean="0"/>
            </a:br>
            <a:r>
              <a:rPr lang="en-US" dirty="0" smtClean="0">
                <a:solidFill>
                  <a:schemeClr val="accent2">
                    <a:lumMod val="60000"/>
                    <a:lumOff val="40000"/>
                  </a:schemeClr>
                </a:solidFill>
              </a:rPr>
              <a:t/>
            </a:r>
            <a:br>
              <a:rPr lang="en-US" dirty="0" smtClean="0">
                <a:solidFill>
                  <a:schemeClr val="accent2">
                    <a:lumMod val="60000"/>
                    <a:lumOff val="40000"/>
                  </a:schemeClr>
                </a:solidFill>
              </a:rPr>
            </a:br>
            <a:endParaRPr lang="en-US" dirty="0" smtClean="0">
              <a:solidFill>
                <a:schemeClr val="accent2">
                  <a:lumMod val="60000"/>
                  <a:lumOff val="40000"/>
                </a:schemeClr>
              </a:solidFill>
            </a:endParaRPr>
          </a:p>
        </p:txBody>
      </p:sp>
      <p:sp>
        <p:nvSpPr>
          <p:cNvPr id="2" name="Subtitle 1"/>
          <p:cNvSpPr>
            <a:spLocks noGrp="1"/>
          </p:cNvSpPr>
          <p:nvPr>
            <p:ph type="subTitle" idx="1"/>
          </p:nvPr>
        </p:nvSpPr>
        <p:spPr>
          <a:xfrm>
            <a:off x="755576" y="2132856"/>
            <a:ext cx="7704856" cy="1296144"/>
          </a:xfrm>
        </p:spPr>
        <p:txBody>
          <a:bodyPr/>
          <a:lstStyle/>
          <a:p>
            <a:endParaRPr lang="en-GB" sz="3200" b="1" dirty="0" smtClean="0"/>
          </a:p>
          <a:p>
            <a:r>
              <a:rPr lang="en-GB" sz="3200" b="1" dirty="0">
                <a:solidFill>
                  <a:srgbClr val="0070C0"/>
                </a:solidFill>
              </a:rPr>
              <a:t/>
            </a:r>
            <a:br>
              <a:rPr lang="en-GB" sz="3200" b="1" dirty="0">
                <a:solidFill>
                  <a:srgbClr val="0070C0"/>
                </a:solidFill>
              </a:rPr>
            </a:br>
            <a:r>
              <a:rPr lang="en-GB" sz="2400" dirty="0"/>
              <a:t/>
            </a:r>
            <a:br>
              <a:rPr lang="en-GB" sz="2400" dirty="0"/>
            </a:br>
            <a:endParaRPr lang="en-US" sz="2400" dirty="0">
              <a:solidFill>
                <a:schemeClr val="accent2">
                  <a:lumMod val="60000"/>
                  <a:lumOff val="40000"/>
                </a:schemeClr>
              </a:solidFill>
            </a:endParaRPr>
          </a:p>
          <a:p>
            <a:endParaRPr lang="en-GB" dirty="0"/>
          </a:p>
        </p:txBody>
      </p:sp>
    </p:spTree>
    <p:extLst>
      <p:ext uri="{BB962C8B-B14F-4D97-AF65-F5344CB8AC3E}">
        <p14:creationId xmlns:p14="http://schemas.microsoft.com/office/powerpoint/2010/main" val="652460987"/>
      </p:ext>
    </p:extLst>
  </p:cSld>
  <p:clrMapOvr>
    <a:masterClrMapping/>
  </p:clrMapOv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27584" y="1628800"/>
            <a:ext cx="6858000" cy="2216149"/>
          </a:xfrm>
        </p:spPr>
        <p:txBody>
          <a:bodyPr/>
          <a:lstStyle/>
          <a:p>
            <a:r>
              <a:rPr lang="en-GB" dirty="0" smtClean="0"/>
              <a:t>Curriculum: intent, implementation and impact</a:t>
            </a:r>
            <a:endParaRPr lang="en-GB" dirty="0"/>
          </a:p>
        </p:txBody>
      </p:sp>
      <p:sp>
        <p:nvSpPr>
          <p:cNvPr id="3" name="Subtitle 2"/>
          <p:cNvSpPr>
            <a:spLocks noGrp="1"/>
          </p:cNvSpPr>
          <p:nvPr>
            <p:ph type="subTitle" idx="1"/>
          </p:nvPr>
        </p:nvSpPr>
        <p:spPr>
          <a:xfrm>
            <a:off x="1115616" y="3861048"/>
            <a:ext cx="5808846" cy="1655762"/>
          </a:xfrm>
        </p:spPr>
        <p:txBody>
          <a:bodyPr>
            <a:normAutofit fontScale="92500" lnSpcReduction="20000"/>
          </a:bodyPr>
          <a:lstStyle/>
          <a:p>
            <a:r>
              <a:rPr lang="en-GB" dirty="0" smtClean="0"/>
              <a:t>Development work for the new inspection framework</a:t>
            </a:r>
          </a:p>
          <a:p>
            <a:endParaRPr lang="en-GB" dirty="0" smtClean="0"/>
          </a:p>
          <a:p>
            <a:r>
              <a:rPr lang="en-GB" dirty="0" smtClean="0"/>
              <a:t>Sean Harford HMI</a:t>
            </a:r>
          </a:p>
          <a:p>
            <a:r>
              <a:rPr lang="en-GB" dirty="0" smtClean="0"/>
              <a:t>National Director, Education </a:t>
            </a:r>
            <a:endParaRPr lang="en-GB" dirty="0"/>
          </a:p>
        </p:txBody>
      </p:sp>
      <p:sp>
        <p:nvSpPr>
          <p:cNvPr id="4" name="Footer Placeholder 3"/>
          <p:cNvSpPr>
            <a:spLocks noGrp="1"/>
          </p:cNvSpPr>
          <p:nvPr>
            <p:ph type="ftr" sz="quarter" idx="11"/>
          </p:nvPr>
        </p:nvSpPr>
        <p:spPr/>
        <p:txBody>
          <a:bodyPr/>
          <a:lstStyle/>
          <a:p>
            <a:r>
              <a:rPr lang="en-GB" dirty="0" smtClean="0"/>
              <a:t>Curriculum survey</a:t>
            </a:r>
            <a:endParaRPr lang="en-GB" dirty="0"/>
          </a:p>
        </p:txBody>
      </p:sp>
      <p:sp>
        <p:nvSpPr>
          <p:cNvPr id="5" name="Slide Number Placeholder 4"/>
          <p:cNvSpPr>
            <a:spLocks noGrp="1"/>
          </p:cNvSpPr>
          <p:nvPr>
            <p:ph type="sldNum" sz="quarter" idx="12"/>
          </p:nvPr>
        </p:nvSpPr>
        <p:spPr/>
        <p:txBody>
          <a:bodyPr/>
          <a:lstStyle/>
          <a:p>
            <a:r>
              <a:rPr lang="en-GB" b="0"/>
              <a:t>Slide </a:t>
            </a:r>
            <a:fld id="{5F4C8201-D8A8-417D-8A18-42E93E6C5D44}" type="slidenum">
              <a:rPr lang="en-GB" smtClean="0"/>
              <a:pPr/>
              <a:t>44</a:t>
            </a:fld>
            <a:endParaRPr lang="en-GB" dirty="0"/>
          </a:p>
        </p:txBody>
      </p:sp>
      <p:sp>
        <p:nvSpPr>
          <p:cNvPr id="6" name="TextBox 5"/>
          <p:cNvSpPr txBox="1"/>
          <p:nvPr/>
        </p:nvSpPr>
        <p:spPr>
          <a:xfrm>
            <a:off x="539552" y="260648"/>
            <a:ext cx="6264696" cy="1200329"/>
          </a:xfrm>
          <a:prstGeom prst="rect">
            <a:avLst/>
          </a:prstGeom>
          <a:solidFill>
            <a:srgbClr val="FFFF00"/>
          </a:solidFill>
        </p:spPr>
        <p:txBody>
          <a:bodyPr wrap="square" rtlCol="0">
            <a:spAutoFit/>
          </a:bodyPr>
          <a:lstStyle/>
          <a:p>
            <a:r>
              <a:rPr lang="en-GB" sz="2400" dirty="0" smtClean="0">
                <a:solidFill>
                  <a:prstClr val="black"/>
                </a:solidFill>
              </a:rPr>
              <a:t>Ofsted: review of the curriculum. October 2017 preliminary findings in Amanda Spielman’s monthly commentary.</a:t>
            </a:r>
            <a:endParaRPr lang="en-GB" sz="2400" dirty="0">
              <a:solidFill>
                <a:prstClr val="black"/>
              </a:solidFill>
            </a:endParaRPr>
          </a:p>
        </p:txBody>
      </p:sp>
      <p:sp>
        <p:nvSpPr>
          <p:cNvPr id="7" name="TextBox 6"/>
          <p:cNvSpPr txBox="1"/>
          <p:nvPr/>
        </p:nvSpPr>
        <p:spPr>
          <a:xfrm>
            <a:off x="3689835" y="4581128"/>
            <a:ext cx="3456384" cy="369332"/>
          </a:xfrm>
          <a:prstGeom prst="rect">
            <a:avLst/>
          </a:prstGeom>
          <a:solidFill>
            <a:srgbClr val="FFFF00"/>
          </a:solidFill>
        </p:spPr>
        <p:txBody>
          <a:bodyPr wrap="square" rtlCol="0">
            <a:spAutoFit/>
          </a:bodyPr>
          <a:lstStyle/>
          <a:p>
            <a:pPr algn="ctr"/>
            <a:r>
              <a:rPr lang="en-GB" dirty="0" smtClean="0">
                <a:solidFill>
                  <a:prstClr val="black"/>
                </a:solidFill>
              </a:rPr>
              <a:t>June 2017 Conference</a:t>
            </a:r>
            <a:endParaRPr lang="en-GB" dirty="0">
              <a:solidFill>
                <a:prstClr val="black"/>
              </a:solidFill>
            </a:endParaRPr>
          </a:p>
        </p:txBody>
      </p:sp>
    </p:spTree>
    <p:extLst>
      <p:ext uri="{BB962C8B-B14F-4D97-AF65-F5344CB8AC3E}">
        <p14:creationId xmlns:p14="http://schemas.microsoft.com/office/powerpoint/2010/main" val="1764218858"/>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39552" y="188640"/>
            <a:ext cx="7848872" cy="1080120"/>
          </a:xfrm>
        </p:spPr>
        <p:txBody>
          <a:bodyPr/>
          <a:lstStyle/>
          <a:p>
            <a:pPr algn="ctr"/>
            <a:r>
              <a:rPr lang="en-GB" sz="2400" dirty="0" smtClean="0"/>
              <a:t>Ofsted: Curriculum Review </a:t>
            </a:r>
            <a:br>
              <a:rPr lang="en-GB" sz="2400" dirty="0" smtClean="0"/>
            </a:br>
            <a:r>
              <a:rPr lang="en-GB" sz="2400" dirty="0" smtClean="0"/>
              <a:t>(primary and secondary schools)</a:t>
            </a:r>
            <a:br>
              <a:rPr lang="en-GB" sz="2400" dirty="0" smtClean="0"/>
            </a:br>
            <a:r>
              <a:rPr lang="en-GB" sz="2400" dirty="0" smtClean="0"/>
              <a:t>Amanda Spielman Chief HMI Ofsted </a:t>
            </a:r>
            <a:endParaRPr lang="en-GB" sz="2400" dirty="0"/>
          </a:p>
        </p:txBody>
      </p:sp>
      <p:sp>
        <p:nvSpPr>
          <p:cNvPr id="3" name="Content Placeholder 2"/>
          <p:cNvSpPr>
            <a:spLocks noGrp="1"/>
          </p:cNvSpPr>
          <p:nvPr>
            <p:ph idx="1"/>
          </p:nvPr>
        </p:nvSpPr>
        <p:spPr>
          <a:xfrm>
            <a:off x="251520" y="1401316"/>
            <a:ext cx="8640960" cy="5340052"/>
          </a:xfrm>
        </p:spPr>
        <p:txBody>
          <a:bodyPr/>
          <a:lstStyle/>
          <a:p>
            <a:pPr>
              <a:lnSpc>
                <a:spcPct val="115000"/>
              </a:lnSpc>
              <a:spcBef>
                <a:spcPts val="0"/>
              </a:spcBef>
            </a:pPr>
            <a:r>
              <a:rPr lang="en-GB" sz="2400" b="1" dirty="0" smtClean="0">
                <a:ea typeface="Times New Roman"/>
                <a:cs typeface="Calibri"/>
              </a:rPr>
              <a:t>Monthly commentary 11</a:t>
            </a:r>
            <a:r>
              <a:rPr lang="en-GB" sz="2400" b="1" baseline="30000" dirty="0" smtClean="0">
                <a:ea typeface="Times New Roman"/>
                <a:cs typeface="Calibri"/>
              </a:rPr>
              <a:t>th</a:t>
            </a:r>
            <a:r>
              <a:rPr lang="en-GB" sz="2400" b="1" dirty="0" smtClean="0">
                <a:ea typeface="Times New Roman"/>
                <a:cs typeface="Calibri"/>
              </a:rPr>
              <a:t> October 2017 </a:t>
            </a:r>
          </a:p>
          <a:p>
            <a:pPr>
              <a:lnSpc>
                <a:spcPct val="115000"/>
              </a:lnSpc>
              <a:spcBef>
                <a:spcPts val="0"/>
              </a:spcBef>
            </a:pPr>
            <a:r>
              <a:rPr lang="en-GB" sz="1800" b="1" u="sng" dirty="0" smtClean="0">
                <a:hlinkClick r:id="rId3"/>
              </a:rPr>
              <a:t>Link </a:t>
            </a:r>
            <a:r>
              <a:rPr lang="en-GB" sz="1800" b="1" u="sng" dirty="0">
                <a:hlinkClick r:id="rId3"/>
              </a:rPr>
              <a:t>to Ofsted: Monthly </a:t>
            </a:r>
            <a:r>
              <a:rPr lang="en-GB" sz="1800" b="1" u="sng" dirty="0" smtClean="0">
                <a:hlinkClick r:id="rId3"/>
              </a:rPr>
              <a:t>commentary</a:t>
            </a:r>
            <a:endParaRPr lang="en-GB" sz="1800" b="1" dirty="0"/>
          </a:p>
          <a:p>
            <a:pPr marL="0" indent="0">
              <a:lnSpc>
                <a:spcPct val="115000"/>
              </a:lnSpc>
              <a:spcAft>
                <a:spcPts val="1000"/>
              </a:spcAft>
            </a:pPr>
            <a:r>
              <a:rPr lang="en-GB" sz="2400" dirty="0" smtClean="0">
                <a:ea typeface="Times New Roman"/>
                <a:cs typeface="Calibri"/>
              </a:rPr>
              <a:t>‘What </a:t>
            </a:r>
            <a:r>
              <a:rPr lang="en-GB" sz="2400" dirty="0">
                <a:ea typeface="Times New Roman"/>
                <a:cs typeface="Calibri"/>
              </a:rPr>
              <a:t>do we understand to be the real substance of education? When we think about what the core purpose of education is, what comes first to our minds? In recent years, we have thought a great deal about the role of leaders and the importance of teaching. We have also given a great deal of our collective time to exam grades and progress measures. These are undoubtedly important. However, at the very heart of education sits the vast accumulated wealth of human knowledge and what we choose to impart to the next generation: the curriculum</a:t>
            </a:r>
            <a:r>
              <a:rPr lang="en-GB" sz="2400" dirty="0" smtClean="0">
                <a:ea typeface="Times New Roman"/>
                <a:cs typeface="Calibri"/>
              </a:rPr>
              <a:t>.’</a:t>
            </a:r>
            <a:endParaRPr lang="en-GB" sz="2000" dirty="0">
              <a:ea typeface="Calibri"/>
              <a:cs typeface="Times New Roman"/>
            </a:endParaRPr>
          </a:p>
          <a:p>
            <a:pPr marL="0" indent="0">
              <a:lnSpc>
                <a:spcPct val="115000"/>
              </a:lnSpc>
              <a:spcAft>
                <a:spcPts val="1000"/>
              </a:spcAft>
            </a:pPr>
            <a:endParaRPr lang="en-GB" sz="2400" dirty="0" smtClean="0">
              <a:latin typeface="Calibri"/>
              <a:ea typeface="Times New Roman"/>
              <a:cs typeface="Calibri"/>
            </a:endParaRPr>
          </a:p>
          <a:p>
            <a:pPr marL="0" indent="0">
              <a:lnSpc>
                <a:spcPct val="115000"/>
              </a:lnSpc>
              <a:spcAft>
                <a:spcPts val="1000"/>
              </a:spcAft>
            </a:pPr>
            <a:endParaRPr lang="en-GB" sz="2400" dirty="0">
              <a:latin typeface="Calibri"/>
              <a:ea typeface="Times New Roman"/>
              <a:cs typeface="Calibri"/>
            </a:endParaRPr>
          </a:p>
          <a:p>
            <a:pPr marL="0" indent="0">
              <a:lnSpc>
                <a:spcPct val="115000"/>
              </a:lnSpc>
              <a:spcAft>
                <a:spcPts val="1000"/>
              </a:spcAft>
            </a:pPr>
            <a:endParaRPr lang="en-GB" sz="2400" dirty="0" smtClean="0">
              <a:latin typeface="Calibri"/>
              <a:ea typeface="Times New Roman"/>
              <a:cs typeface="Calibri"/>
            </a:endParaRPr>
          </a:p>
        </p:txBody>
      </p:sp>
    </p:spTree>
    <p:extLst>
      <p:ext uri="{BB962C8B-B14F-4D97-AF65-F5344CB8AC3E}">
        <p14:creationId xmlns:p14="http://schemas.microsoft.com/office/powerpoint/2010/main" val="1189948609"/>
      </p:ext>
    </p:extLst>
  </p:cSld>
  <p:clrMapOvr>
    <a:masterClrMapping/>
  </p:clrMapOvr>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0" y="188640"/>
            <a:ext cx="5486400" cy="838200"/>
          </a:xfrm>
        </p:spPr>
        <p:txBody>
          <a:bodyPr/>
          <a:lstStyle/>
          <a:p>
            <a:r>
              <a:rPr lang="en-GB" dirty="0" smtClean="0"/>
              <a:t>Amanda Spielman </a:t>
            </a:r>
            <a:r>
              <a:rPr lang="en-GB" dirty="0"/>
              <a:t>(</a:t>
            </a:r>
            <a:r>
              <a:rPr lang="en-GB" dirty="0" smtClean="0"/>
              <a:t>11.10.17)</a:t>
            </a:r>
            <a:endParaRPr lang="en-GB" dirty="0"/>
          </a:p>
        </p:txBody>
      </p:sp>
      <p:sp>
        <p:nvSpPr>
          <p:cNvPr id="3" name="Content Placeholder 2"/>
          <p:cNvSpPr>
            <a:spLocks noGrp="1"/>
          </p:cNvSpPr>
          <p:nvPr>
            <p:ph idx="1"/>
          </p:nvPr>
        </p:nvSpPr>
        <p:spPr>
          <a:xfrm>
            <a:off x="323528" y="1052736"/>
            <a:ext cx="8496944" cy="5184576"/>
          </a:xfrm>
        </p:spPr>
        <p:txBody>
          <a:bodyPr/>
          <a:lstStyle/>
          <a:p>
            <a:pPr>
              <a:spcBef>
                <a:spcPts val="0"/>
              </a:spcBef>
            </a:pPr>
            <a:r>
              <a:rPr lang="en-GB" sz="2400" dirty="0" smtClean="0">
                <a:ea typeface="Times New Roman"/>
                <a:cs typeface="Calibri"/>
              </a:rPr>
              <a:t>‘The </a:t>
            </a:r>
            <a:r>
              <a:rPr lang="en-GB" sz="2400" dirty="0">
                <a:ea typeface="Times New Roman"/>
                <a:cs typeface="Calibri"/>
              </a:rPr>
              <a:t>first phase of the review has included:</a:t>
            </a:r>
            <a:endParaRPr lang="en-GB" sz="2000" dirty="0">
              <a:ea typeface="Calibri"/>
              <a:cs typeface="Times New Roman"/>
            </a:endParaRPr>
          </a:p>
          <a:p>
            <a:pPr lvl="0">
              <a:spcBef>
                <a:spcPts val="0"/>
              </a:spcBef>
              <a:buSzPts val="1000"/>
              <a:buFont typeface="Symbol"/>
              <a:buChar char=""/>
              <a:tabLst>
                <a:tab pos="457200" algn="l"/>
              </a:tabLst>
            </a:pPr>
            <a:r>
              <a:rPr lang="en-GB" sz="2400" dirty="0">
                <a:ea typeface="Times New Roman"/>
                <a:cs typeface="Calibri"/>
              </a:rPr>
              <a:t>research visits to 40 schools</a:t>
            </a:r>
            <a:endParaRPr lang="en-GB" sz="2000" dirty="0">
              <a:ea typeface="Calibri"/>
              <a:cs typeface="Times New Roman"/>
            </a:endParaRPr>
          </a:p>
          <a:p>
            <a:pPr lvl="0">
              <a:spcBef>
                <a:spcPts val="0"/>
              </a:spcBef>
              <a:buSzPts val="1000"/>
              <a:buFont typeface="Symbol"/>
              <a:buChar char=""/>
              <a:tabLst>
                <a:tab pos="457200" algn="l"/>
              </a:tabLst>
            </a:pPr>
            <a:r>
              <a:rPr lang="en-GB" sz="2400" dirty="0">
                <a:ea typeface="Times New Roman"/>
                <a:cs typeface="Calibri"/>
              </a:rPr>
              <a:t>review of routine school inspection reports</a:t>
            </a:r>
            <a:endParaRPr lang="en-GB" sz="2000" dirty="0">
              <a:ea typeface="Calibri"/>
              <a:cs typeface="Times New Roman"/>
            </a:endParaRPr>
          </a:p>
          <a:p>
            <a:pPr lvl="0">
              <a:spcBef>
                <a:spcPts val="0"/>
              </a:spcBef>
              <a:buSzPts val="1000"/>
              <a:buFont typeface="Symbol"/>
              <a:buChar char=""/>
              <a:tabLst>
                <a:tab pos="457200" algn="l"/>
              </a:tabLst>
            </a:pPr>
            <a:r>
              <a:rPr lang="en-GB" sz="2400" dirty="0">
                <a:ea typeface="Times New Roman"/>
                <a:cs typeface="Calibri"/>
              </a:rPr>
              <a:t>focus group discussions in 5 regions with headteachers of good and outstanding schools</a:t>
            </a:r>
            <a:endParaRPr lang="en-GB" sz="2000" dirty="0">
              <a:ea typeface="Calibri"/>
              <a:cs typeface="Times New Roman"/>
            </a:endParaRPr>
          </a:p>
          <a:p>
            <a:pPr lvl="0">
              <a:spcBef>
                <a:spcPts val="0"/>
              </a:spcBef>
              <a:buSzPts val="1000"/>
              <a:buFont typeface="Symbol"/>
              <a:buChar char=""/>
              <a:tabLst>
                <a:tab pos="457200" algn="l"/>
              </a:tabLst>
            </a:pPr>
            <a:r>
              <a:rPr lang="en-GB" sz="2400" dirty="0">
                <a:ea typeface="Times New Roman"/>
                <a:cs typeface="Calibri"/>
              </a:rPr>
              <a:t>questionnaire responses from Ofsted’s Parent Panel</a:t>
            </a:r>
            <a:endParaRPr lang="en-GB" sz="2000" dirty="0">
              <a:ea typeface="Calibri"/>
              <a:cs typeface="Times New Roman"/>
            </a:endParaRPr>
          </a:p>
          <a:p>
            <a:pPr lvl="0">
              <a:spcBef>
                <a:spcPts val="0"/>
              </a:spcBef>
              <a:buSzPts val="1000"/>
              <a:buFont typeface="Symbol"/>
              <a:buChar char=""/>
              <a:tabLst>
                <a:tab pos="457200" algn="l"/>
              </a:tabLst>
            </a:pPr>
            <a:r>
              <a:rPr lang="en-GB" sz="2400" dirty="0">
                <a:ea typeface="Times New Roman"/>
                <a:cs typeface="Calibri"/>
              </a:rPr>
              <a:t>desk-based retrieval from school </a:t>
            </a:r>
            <a:r>
              <a:rPr lang="en-GB" sz="2400" dirty="0" smtClean="0">
                <a:ea typeface="Times New Roman"/>
                <a:cs typeface="Calibri"/>
              </a:rPr>
              <a:t>websites’</a:t>
            </a:r>
          </a:p>
          <a:p>
            <a:pPr lvl="0">
              <a:spcBef>
                <a:spcPts val="0"/>
              </a:spcBef>
              <a:buSzPts val="1000"/>
              <a:buFont typeface="Symbol"/>
              <a:buChar char=""/>
              <a:tabLst>
                <a:tab pos="457200" algn="l"/>
              </a:tabLst>
            </a:pPr>
            <a:endParaRPr lang="en-GB" sz="2000" dirty="0">
              <a:ea typeface="Calibri"/>
              <a:cs typeface="Times New Roman"/>
            </a:endParaRPr>
          </a:p>
          <a:p>
            <a:pPr marL="0" indent="0">
              <a:spcBef>
                <a:spcPts val="0"/>
              </a:spcBef>
            </a:pPr>
            <a:r>
              <a:rPr lang="en-GB" sz="2400" dirty="0" smtClean="0">
                <a:ea typeface="Times New Roman"/>
                <a:cs typeface="Calibri"/>
              </a:rPr>
              <a:t>‘We </a:t>
            </a:r>
            <a:r>
              <a:rPr lang="en-GB" sz="2400" dirty="0">
                <a:ea typeface="Times New Roman"/>
                <a:cs typeface="Calibri"/>
              </a:rPr>
              <a:t>deliberately approached this first phase in an open-ended and exploratory way so as not to prematurely close down areas of interest. We are using the initial findings and patterns from the emerging data in this phase to develop questions that are more focused. These questions will be explored further in phase two</a:t>
            </a:r>
            <a:r>
              <a:rPr lang="en-GB" sz="2400" dirty="0" smtClean="0">
                <a:ea typeface="Times New Roman"/>
                <a:cs typeface="Calibri"/>
              </a:rPr>
              <a:t>.’</a:t>
            </a:r>
            <a:endParaRPr lang="en-GB" sz="2000" dirty="0">
              <a:ea typeface="Calibri"/>
              <a:cs typeface="Times New Roman"/>
            </a:endParaRPr>
          </a:p>
          <a:p>
            <a:pPr marL="0" indent="0"/>
            <a:endParaRPr lang="en-GB" dirty="0"/>
          </a:p>
        </p:txBody>
      </p:sp>
    </p:spTree>
    <p:extLst>
      <p:ext uri="{BB962C8B-B14F-4D97-AF65-F5344CB8AC3E}">
        <p14:creationId xmlns:p14="http://schemas.microsoft.com/office/powerpoint/2010/main" val="1081664351"/>
      </p:ext>
    </p:extLst>
  </p:cSld>
  <p:clrMapOvr>
    <a:masterClrMapping/>
  </p:clrMapOvr>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236" y="142528"/>
            <a:ext cx="3044612" cy="838200"/>
          </a:xfrm>
        </p:spPr>
        <p:txBody>
          <a:bodyPr/>
          <a:lstStyle/>
          <a:p>
            <a:r>
              <a:rPr lang="en-GB" dirty="0" smtClean="0"/>
              <a:t>GlosEd Leaders</a:t>
            </a:r>
            <a:endParaRPr lang="en-GB" dirty="0"/>
          </a:p>
        </p:txBody>
      </p:sp>
      <p:pic>
        <p:nvPicPr>
          <p:cNvPr id="5" name="Content Placeholder 4"/>
          <p:cNvPicPr>
            <a:picLocks noGrp="1"/>
          </p:cNvPicPr>
          <p:nvPr>
            <p:ph idx="1"/>
          </p:nvPr>
        </p:nvPicPr>
        <p:blipFill>
          <a:blip r:embed="rId2" cstate="print">
            <a:extLst>
              <a:ext uri="{28A0092B-C50C-407E-A947-70E740481C1C}">
                <a14:useLocalDpi xmlns:a14="http://schemas.microsoft.com/office/drawing/2010/main" val="0"/>
              </a:ext>
            </a:extLst>
          </a:blip>
          <a:stretch>
            <a:fillRect/>
          </a:stretch>
        </p:blipFill>
        <p:spPr>
          <a:xfrm>
            <a:off x="395536" y="1124744"/>
            <a:ext cx="4608512" cy="2736304"/>
          </a:xfrm>
          <a:prstGeom prst="rect">
            <a:avLst/>
          </a:prstGeom>
          <a:ln>
            <a:solidFill>
              <a:srgbClr val="000000"/>
            </a:solidFill>
          </a:ln>
        </p:spPr>
      </p:pic>
      <p:sp>
        <p:nvSpPr>
          <p:cNvPr id="6" name="Text Box 2"/>
          <p:cNvSpPr txBox="1">
            <a:spLocks noChangeArrowheads="1"/>
          </p:cNvSpPr>
          <p:nvPr/>
        </p:nvSpPr>
        <p:spPr bwMode="auto">
          <a:xfrm>
            <a:off x="179512" y="4480268"/>
            <a:ext cx="8576355" cy="936104"/>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a:noAutofit/>
          </a:bodyPr>
          <a:lstStyle/>
          <a:p>
            <a:pPr>
              <a:lnSpc>
                <a:spcPct val="115000"/>
              </a:lnSpc>
            </a:pPr>
            <a:r>
              <a:rPr lang="en-GB" sz="2400" dirty="0">
                <a:solidFill>
                  <a:srgbClr val="000000"/>
                </a:solidFill>
                <a:ea typeface="Calibri"/>
                <a:cs typeface="Calibri"/>
              </a:rPr>
              <a:t>For all information on GlosEd Leaders </a:t>
            </a:r>
            <a:r>
              <a:rPr lang="en-GB" sz="2400" dirty="0" smtClean="0">
                <a:solidFill>
                  <a:srgbClr val="000000"/>
                </a:solidFill>
                <a:ea typeface="Calibri"/>
                <a:cs typeface="Calibri"/>
              </a:rPr>
              <a:t>please share </a:t>
            </a:r>
            <a:r>
              <a:rPr lang="en-GB" sz="2400" dirty="0">
                <a:solidFill>
                  <a:srgbClr val="000000"/>
                </a:solidFill>
                <a:ea typeface="Calibri"/>
                <a:cs typeface="Calibri"/>
              </a:rPr>
              <a:t>this </a:t>
            </a:r>
            <a:r>
              <a:rPr lang="en-GB" sz="2400" dirty="0" smtClean="0">
                <a:solidFill>
                  <a:srgbClr val="000000"/>
                </a:solidFill>
                <a:ea typeface="Calibri"/>
                <a:cs typeface="Calibri"/>
              </a:rPr>
              <a:t>link</a:t>
            </a:r>
            <a:r>
              <a:rPr lang="en-GB" sz="2000" dirty="0" smtClean="0">
                <a:solidFill>
                  <a:srgbClr val="000000"/>
                </a:solidFill>
                <a:ea typeface="Calibri"/>
                <a:cs typeface="Calibri"/>
              </a:rPr>
              <a:t>:</a:t>
            </a:r>
          </a:p>
          <a:p>
            <a:pPr>
              <a:lnSpc>
                <a:spcPct val="115000"/>
              </a:lnSpc>
              <a:spcAft>
                <a:spcPts val="1000"/>
              </a:spcAft>
            </a:pPr>
            <a:r>
              <a:rPr lang="en-GB" sz="2000" b="1" i="1" u="sng" dirty="0" smtClean="0">
                <a:solidFill>
                  <a:srgbClr val="0000FF"/>
                </a:solidFill>
                <a:ea typeface="Calibri"/>
                <a:cs typeface="Arial"/>
                <a:hlinkClick r:id="rId3"/>
              </a:rPr>
              <a:t>Gloucestershire </a:t>
            </a:r>
            <a:r>
              <a:rPr lang="en-GB" sz="2000" b="1" i="1" u="sng" dirty="0">
                <a:solidFill>
                  <a:srgbClr val="0000FF"/>
                </a:solidFill>
                <a:ea typeface="Calibri"/>
                <a:cs typeface="Arial"/>
                <a:hlinkClick r:id="rId3"/>
              </a:rPr>
              <a:t>Schoolsnet: GlosEd Leaders</a:t>
            </a:r>
            <a:endParaRPr lang="en-GB" sz="2000" dirty="0">
              <a:solidFill>
                <a:srgbClr val="000000"/>
              </a:solidFill>
              <a:ea typeface="Calibri"/>
              <a:cs typeface="Times New Roman"/>
            </a:endParaRPr>
          </a:p>
          <a:p>
            <a:pPr>
              <a:lnSpc>
                <a:spcPct val="115000"/>
              </a:lnSpc>
              <a:spcAft>
                <a:spcPts val="1000"/>
              </a:spcAft>
            </a:pPr>
            <a:r>
              <a:rPr lang="en-GB" sz="1100" dirty="0">
                <a:solidFill>
                  <a:srgbClr val="000000"/>
                </a:solidFill>
                <a:latin typeface="Calibri"/>
                <a:ea typeface="Calibri"/>
                <a:cs typeface="Times New Roman"/>
              </a:rPr>
              <a:t> </a:t>
            </a:r>
          </a:p>
        </p:txBody>
      </p:sp>
      <p:sp>
        <p:nvSpPr>
          <p:cNvPr id="7" name="Rectangle 6"/>
          <p:cNvSpPr/>
          <p:nvPr/>
        </p:nvSpPr>
        <p:spPr>
          <a:xfrm>
            <a:off x="5263480" y="61130"/>
            <a:ext cx="3492388" cy="3947234"/>
          </a:xfrm>
          <a:prstGeom prst="rect">
            <a:avLst/>
          </a:prstGeom>
        </p:spPr>
        <p:txBody>
          <a:bodyPr wrap="square">
            <a:spAutoFit/>
          </a:bodyPr>
          <a:lstStyle/>
          <a:p>
            <a:r>
              <a:rPr lang="en-GB" sz="2400" dirty="0" smtClean="0">
                <a:solidFill>
                  <a:srgbClr val="000000"/>
                </a:solidFill>
                <a:cs typeface="Calibri" panose="020F0502020204030204" pitchFamily="34" charset="0"/>
              </a:rPr>
              <a:t>Teachers with experience and expertise can become  GlosEd Leaders.</a:t>
            </a:r>
          </a:p>
          <a:p>
            <a:endParaRPr lang="en-GB" sz="1050" dirty="0">
              <a:solidFill>
                <a:srgbClr val="000000"/>
              </a:solidFill>
              <a:cs typeface="Calibri" panose="020F0502020204030204" pitchFamily="34" charset="0"/>
            </a:endParaRPr>
          </a:p>
          <a:p>
            <a:r>
              <a:rPr lang="en-GB" sz="2400" dirty="0" smtClean="0">
                <a:solidFill>
                  <a:srgbClr val="000000"/>
                </a:solidFill>
                <a:cs typeface="Calibri" panose="020F0502020204030204" pitchFamily="34" charset="0"/>
              </a:rPr>
              <a:t>Your school </a:t>
            </a:r>
            <a:r>
              <a:rPr lang="en-GB" sz="2400" dirty="0">
                <a:solidFill>
                  <a:srgbClr val="000000"/>
                </a:solidFill>
                <a:cs typeface="Calibri" panose="020F0502020204030204" pitchFamily="34" charset="0"/>
              </a:rPr>
              <a:t>may be looking to use one of our GlosEd Leaders to support you in </a:t>
            </a:r>
            <a:r>
              <a:rPr lang="en-GB" sz="2400" dirty="0" smtClean="0">
                <a:solidFill>
                  <a:srgbClr val="000000"/>
                </a:solidFill>
                <a:cs typeface="Calibri" panose="020F0502020204030204" pitchFamily="34" charset="0"/>
              </a:rPr>
              <a:t>improving/enhancing </a:t>
            </a:r>
            <a:r>
              <a:rPr lang="en-GB" sz="2400" dirty="0">
                <a:solidFill>
                  <a:srgbClr val="000000"/>
                </a:solidFill>
                <a:cs typeface="Calibri" panose="020F0502020204030204" pitchFamily="34" charset="0"/>
              </a:rPr>
              <a:t>provision in your school. </a:t>
            </a:r>
          </a:p>
        </p:txBody>
      </p:sp>
      <p:sp>
        <p:nvSpPr>
          <p:cNvPr id="8" name="Rectangle 2"/>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GB">
              <a:solidFill>
                <a:srgbClr val="000000"/>
              </a:solidFill>
            </a:endParaRPr>
          </a:p>
        </p:txBody>
      </p:sp>
    </p:spTree>
    <p:extLst>
      <p:ext uri="{BB962C8B-B14F-4D97-AF65-F5344CB8AC3E}">
        <p14:creationId xmlns:p14="http://schemas.microsoft.com/office/powerpoint/2010/main" val="1885580969"/>
      </p:ext>
    </p:extLst>
  </p:cSld>
  <p:clrMapOvr>
    <a:masterClrMapping/>
  </p:clrMapOvr>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20268" y="260648"/>
            <a:ext cx="7903464" cy="838200"/>
          </a:xfrm>
        </p:spPr>
        <p:txBody>
          <a:bodyPr/>
          <a:lstStyle/>
          <a:p>
            <a:pPr algn="ctr"/>
            <a:r>
              <a:rPr lang="en-GB" sz="3200" dirty="0" smtClean="0"/>
              <a:t>Online Pupil Survey 2018 </a:t>
            </a:r>
            <a:endParaRPr lang="en-GB" sz="32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56053" y="3068960"/>
            <a:ext cx="3286125" cy="3000375"/>
          </a:xfrm>
          <a:prstGeom prst="rect">
            <a:avLst/>
          </a:prstGeom>
        </p:spPr>
      </p:pic>
      <p:sp>
        <p:nvSpPr>
          <p:cNvPr id="3" name="Content Placeholder 2"/>
          <p:cNvSpPr>
            <a:spLocks noGrp="1"/>
          </p:cNvSpPr>
          <p:nvPr>
            <p:ph idx="1"/>
          </p:nvPr>
        </p:nvSpPr>
        <p:spPr>
          <a:xfrm>
            <a:off x="395536" y="971046"/>
            <a:ext cx="8280920" cy="3598101"/>
          </a:xfrm>
        </p:spPr>
        <p:txBody>
          <a:bodyPr/>
          <a:lstStyle/>
          <a:p>
            <a:pPr marL="0" indent="0"/>
            <a:r>
              <a:rPr lang="en-GB" sz="2400" dirty="0"/>
              <a:t>The Online Pupil Survey (OPS) – the 12</a:t>
            </a:r>
            <a:r>
              <a:rPr lang="en-GB" sz="2400" baseline="30000" dirty="0"/>
              <a:t>th</a:t>
            </a:r>
            <a:r>
              <a:rPr lang="en-GB" sz="2400" dirty="0"/>
              <a:t> since 2006 – will be live for schools and colleges to access for 10 weeks from </a:t>
            </a:r>
            <a:r>
              <a:rPr lang="en-GB" sz="2400" dirty="0" smtClean="0"/>
              <a:t>mid </a:t>
            </a:r>
            <a:r>
              <a:rPr lang="en-GB" sz="2400" dirty="0"/>
              <a:t>January until the end of March 2018. If you would like to take part, please sign up by the 30th November 2017 by visiting: </a:t>
            </a:r>
            <a:r>
              <a:rPr lang="en-GB" sz="2400" u="sng" dirty="0">
                <a:hlinkClick r:id="rId3"/>
              </a:rPr>
              <a:t>https://gccopsmonitor.fabsurveys.co.uk/SchoolsAdmin/SchoolSignUpForm</a:t>
            </a:r>
            <a:r>
              <a:rPr lang="en-GB" sz="2400" dirty="0"/>
              <a:t> </a:t>
            </a:r>
            <a:endParaRPr lang="en-GB" sz="2400" dirty="0" smtClean="0"/>
          </a:p>
          <a:p>
            <a:pPr marL="0" indent="0"/>
            <a:r>
              <a:rPr lang="en-GB" sz="2400" dirty="0" smtClean="0"/>
              <a:t>or speak </a:t>
            </a:r>
            <a:r>
              <a:rPr lang="en-GB" sz="2400" dirty="0"/>
              <a:t>to your Gloucestershire Healthy Living &amp; Learning (GHLL) Lead Teacher</a:t>
            </a:r>
            <a:r>
              <a:rPr lang="en-GB" sz="2400" dirty="0" smtClean="0"/>
              <a:t>.</a:t>
            </a:r>
            <a:endParaRPr lang="en-GB" sz="2400" dirty="0"/>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9552" y="4896311"/>
            <a:ext cx="1800200" cy="1268993"/>
          </a:xfrm>
          <a:prstGeom prst="rect">
            <a:avLst/>
          </a:prstGeom>
          <a:ln>
            <a:solidFill>
              <a:schemeClr val="tx1"/>
            </a:solidFill>
          </a:ln>
        </p:spPr>
      </p:pic>
    </p:spTree>
    <p:extLst>
      <p:ext uri="{BB962C8B-B14F-4D97-AF65-F5344CB8AC3E}">
        <p14:creationId xmlns:p14="http://schemas.microsoft.com/office/powerpoint/2010/main" val="1791469143"/>
      </p:ext>
    </p:extLst>
  </p:cSld>
  <p:clrMapOvr>
    <a:masterClrMapping/>
  </p:clrMapOvr>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3568" y="331738"/>
            <a:ext cx="5486400" cy="838200"/>
          </a:xfrm>
        </p:spPr>
        <p:txBody>
          <a:bodyPr/>
          <a:lstStyle/>
          <a:p>
            <a:r>
              <a:rPr lang="en-GB" dirty="0"/>
              <a:t>OPS Lodeseeker Training</a:t>
            </a:r>
            <a:br>
              <a:rPr lang="en-GB" dirty="0"/>
            </a:br>
            <a:endParaRPr lang="en-GB" dirty="0"/>
          </a:p>
        </p:txBody>
      </p:sp>
      <p:sp>
        <p:nvSpPr>
          <p:cNvPr id="3" name="Content Placeholder 2"/>
          <p:cNvSpPr>
            <a:spLocks noGrp="1"/>
          </p:cNvSpPr>
          <p:nvPr>
            <p:ph idx="1"/>
          </p:nvPr>
        </p:nvSpPr>
        <p:spPr>
          <a:xfrm>
            <a:off x="323527" y="908720"/>
            <a:ext cx="8639397" cy="5187280"/>
          </a:xfrm>
        </p:spPr>
        <p:txBody>
          <a:bodyPr>
            <a:noAutofit/>
          </a:bodyPr>
          <a:lstStyle/>
          <a:p>
            <a:pPr>
              <a:buFont typeface="Arial" panose="020B0604020202020204" pitchFamily="34" charset="0"/>
              <a:buChar char="•"/>
            </a:pPr>
            <a:r>
              <a:rPr lang="en-GB" sz="2400" dirty="0" smtClean="0"/>
              <a:t>Our </a:t>
            </a:r>
            <a:r>
              <a:rPr lang="en-GB" sz="2400" dirty="0"/>
              <a:t>online data reporting and visualisation tool, Lodeseeker™, is a tool through which </a:t>
            </a:r>
            <a:r>
              <a:rPr lang="en-GB" sz="2400" dirty="0" smtClean="0"/>
              <a:t>schools can: </a:t>
            </a:r>
            <a:r>
              <a:rPr lang="en-GB" sz="2400" dirty="0"/>
              <a:t>access their OPS, target areas of </a:t>
            </a:r>
            <a:r>
              <a:rPr lang="en-GB" sz="2400" dirty="0" smtClean="0"/>
              <a:t>improvement; demonstrate </a:t>
            </a:r>
            <a:r>
              <a:rPr lang="en-GB" sz="2400" dirty="0"/>
              <a:t>to OFSTED how they are actively monitoring </a:t>
            </a:r>
            <a:r>
              <a:rPr lang="en-GB" sz="2400" dirty="0" smtClean="0"/>
              <a:t>performance </a:t>
            </a:r>
            <a:r>
              <a:rPr lang="en-GB" sz="2400" dirty="0"/>
              <a:t>and listening to Pupil Voice. </a:t>
            </a:r>
            <a:endParaRPr lang="en-GB" sz="2400" dirty="0" smtClean="0"/>
          </a:p>
          <a:p>
            <a:pPr>
              <a:buFont typeface="Arial" panose="020B0604020202020204" pitchFamily="34" charset="0"/>
              <a:buChar char="•"/>
            </a:pPr>
            <a:r>
              <a:rPr lang="en-GB" sz="2400" dirty="0" smtClean="0"/>
              <a:t>We </a:t>
            </a:r>
            <a:r>
              <a:rPr lang="en-GB" sz="2400" dirty="0"/>
              <a:t>have made significant improvements to Lodeseeker™ with a new summary dashboard and  different reports, from comparison with County overviews to detailed drill-downs </a:t>
            </a:r>
            <a:r>
              <a:rPr lang="en-GB" sz="2400" dirty="0" smtClean="0"/>
              <a:t>and, </a:t>
            </a:r>
            <a:r>
              <a:rPr lang="en-GB" sz="2400" dirty="0"/>
              <a:t>from current behaviours to longitudinal trends. </a:t>
            </a:r>
            <a:endParaRPr lang="en-GB" sz="2400" dirty="0" smtClean="0"/>
          </a:p>
          <a:p>
            <a:pPr>
              <a:buFont typeface="Arial" panose="020B0604020202020204" pitchFamily="34" charset="0"/>
              <a:buChar char="•"/>
            </a:pPr>
            <a:r>
              <a:rPr lang="en-GB" sz="2400" dirty="0"/>
              <a:t>The twilight training session will give you the confidence to make the most of this valuable resource and is an opportunity to explore your data with expert </a:t>
            </a:r>
            <a:r>
              <a:rPr lang="en-GB" sz="2400" dirty="0" smtClean="0"/>
              <a:t>support.</a:t>
            </a:r>
            <a:endParaRPr lang="en-GB" sz="2400" dirty="0"/>
          </a:p>
          <a:p>
            <a:r>
              <a:rPr lang="en-GB" dirty="0" smtClean="0"/>
              <a:t>.</a:t>
            </a:r>
            <a:endParaRPr lang="en-GB" dirty="0"/>
          </a:p>
          <a:p>
            <a:endParaRPr lang="en-GB" dirty="0"/>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64288" y="116632"/>
            <a:ext cx="1798637" cy="1268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05320890"/>
      </p:ext>
    </p:extLst>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8680" y="332656"/>
            <a:ext cx="7846640" cy="838200"/>
          </a:xfrm>
        </p:spPr>
        <p:txBody>
          <a:bodyPr/>
          <a:lstStyle/>
          <a:p>
            <a:pPr algn="ctr"/>
            <a:r>
              <a:rPr lang="en-GB" sz="3200" dirty="0" smtClean="0"/>
              <a:t>Ofsted updates</a:t>
            </a:r>
            <a:endParaRPr lang="en-GB" sz="3200" dirty="0"/>
          </a:p>
        </p:txBody>
      </p:sp>
      <p:sp>
        <p:nvSpPr>
          <p:cNvPr id="3" name="Content Placeholder 2"/>
          <p:cNvSpPr>
            <a:spLocks noGrp="1"/>
          </p:cNvSpPr>
          <p:nvPr>
            <p:ph idx="1"/>
          </p:nvPr>
        </p:nvSpPr>
        <p:spPr>
          <a:xfrm>
            <a:off x="576672" y="1268760"/>
            <a:ext cx="7990656" cy="4683224"/>
          </a:xfrm>
        </p:spPr>
        <p:txBody>
          <a:bodyPr/>
          <a:lstStyle/>
          <a:p>
            <a:pPr>
              <a:buFont typeface="Arial" panose="020B0604020202020204" pitchFamily="34" charset="0"/>
              <a:buChar char="•"/>
            </a:pPr>
            <a:r>
              <a:rPr lang="en-GB" sz="2400" dirty="0" smtClean="0"/>
              <a:t>Short inspections – Consultation – 2 day inspections</a:t>
            </a:r>
          </a:p>
          <a:p>
            <a:pPr>
              <a:buFont typeface="Arial" panose="020B0604020202020204" pitchFamily="34" charset="0"/>
              <a:buChar char="•"/>
            </a:pPr>
            <a:r>
              <a:rPr lang="en-GB" sz="2400" dirty="0" smtClean="0"/>
              <a:t>Inspectors should continue to treat data from teacher assessments at the end of KS2 with caution.</a:t>
            </a:r>
          </a:p>
          <a:p>
            <a:pPr>
              <a:buFont typeface="Arial" panose="020B0604020202020204" pitchFamily="34" charset="0"/>
              <a:buChar char="•"/>
            </a:pPr>
            <a:r>
              <a:rPr lang="en-GB" sz="2400" dirty="0" smtClean="0"/>
              <a:t>Inspectors will use “</a:t>
            </a:r>
            <a:r>
              <a:rPr lang="en-GB" sz="2400" b="1" dirty="0" smtClean="0"/>
              <a:t>meaningful data</a:t>
            </a:r>
            <a:r>
              <a:rPr lang="en-GB" sz="2400" dirty="0" smtClean="0"/>
              <a:t>” to inform areas for investigation. They will </a:t>
            </a:r>
            <a:r>
              <a:rPr lang="en-GB" sz="2400" b="1" dirty="0" smtClean="0"/>
              <a:t>not focus on single measures with small cohorts</a:t>
            </a:r>
            <a:r>
              <a:rPr lang="en-GB" sz="2400" dirty="0" smtClean="0"/>
              <a:t>.</a:t>
            </a:r>
          </a:p>
          <a:p>
            <a:pPr>
              <a:buFont typeface="Arial" panose="020B0604020202020204" pitchFamily="34" charset="0"/>
              <a:buChar char="•"/>
            </a:pPr>
            <a:r>
              <a:rPr lang="en-GB" sz="2400" b="1" dirty="0" smtClean="0"/>
              <a:t>Analyse School Performance </a:t>
            </a:r>
            <a:r>
              <a:rPr lang="en-GB" sz="2400" dirty="0" smtClean="0"/>
              <a:t>(ASP) and other systems are being developed and used in schools.</a:t>
            </a:r>
          </a:p>
          <a:p>
            <a:pPr>
              <a:buFont typeface="Arial" panose="020B0604020202020204" pitchFamily="34" charset="0"/>
              <a:buChar char="•"/>
            </a:pPr>
            <a:r>
              <a:rPr lang="en-GB" sz="2400" dirty="0" smtClean="0"/>
              <a:t>Ofsted -  clarification points for schools.</a:t>
            </a:r>
          </a:p>
          <a:p>
            <a:pPr>
              <a:buFont typeface="Arial" panose="020B0604020202020204" pitchFamily="34" charset="0"/>
              <a:buChar char="•"/>
            </a:pPr>
            <a:r>
              <a:rPr lang="en-GB" sz="2400" dirty="0" smtClean="0"/>
              <a:t>Ofsted Strategy 2017 – 22.</a:t>
            </a:r>
            <a:endParaRPr lang="en-GB" sz="2400" dirty="0"/>
          </a:p>
        </p:txBody>
      </p:sp>
    </p:spTree>
    <p:extLst>
      <p:ext uri="{BB962C8B-B14F-4D97-AF65-F5344CB8AC3E}">
        <p14:creationId xmlns:p14="http://schemas.microsoft.com/office/powerpoint/2010/main" val="2610622945"/>
      </p:ext>
    </p:extLst>
  </p:cSld>
  <p:clrMapOvr>
    <a:masterClrMapping/>
  </p:clrMapOvr>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39552" y="332656"/>
            <a:ext cx="6480720" cy="720080"/>
          </a:xfrm>
        </p:spPr>
        <p:txBody>
          <a:bodyPr/>
          <a:lstStyle/>
          <a:p>
            <a:pPr algn="ctr"/>
            <a:r>
              <a:rPr lang="en-GB" sz="3200" dirty="0" smtClean="0"/>
              <a:t>GHLL has </a:t>
            </a:r>
            <a:r>
              <a:rPr lang="en-GB" sz="3200" dirty="0"/>
              <a:t>3</a:t>
            </a:r>
            <a:r>
              <a:rPr lang="en-GB" sz="3200" dirty="0" smtClean="0"/>
              <a:t> </a:t>
            </a:r>
            <a:r>
              <a:rPr lang="en-GB" sz="3200" dirty="0"/>
              <a:t>sessions </a:t>
            </a:r>
            <a:r>
              <a:rPr lang="en-GB" sz="3200" dirty="0" smtClean="0"/>
              <a:t>available</a:t>
            </a:r>
            <a:endParaRPr lang="en-GB" sz="3200" dirty="0"/>
          </a:p>
        </p:txBody>
      </p:sp>
      <p:sp>
        <p:nvSpPr>
          <p:cNvPr id="3" name="Content Placeholder 2"/>
          <p:cNvSpPr>
            <a:spLocks noGrp="1"/>
          </p:cNvSpPr>
          <p:nvPr>
            <p:ph idx="1"/>
          </p:nvPr>
        </p:nvSpPr>
        <p:spPr>
          <a:xfrm>
            <a:off x="787" y="1124744"/>
            <a:ext cx="9144000" cy="4971256"/>
          </a:xfrm>
        </p:spPr>
        <p:txBody>
          <a:bodyPr/>
          <a:lstStyle/>
          <a:p>
            <a:pPr marL="0" indent="0"/>
            <a:endParaRPr lang="en-GB" dirty="0"/>
          </a:p>
          <a:p>
            <a:pPr marL="0" indent="0"/>
            <a:endParaRPr lang="en-GB" dirty="0"/>
          </a:p>
          <a:p>
            <a:pPr>
              <a:buFont typeface="Arial" panose="020B0604020202020204" pitchFamily="34" charset="0"/>
              <a:buChar char="•"/>
            </a:pPr>
            <a:endParaRPr lang="en-GB" dirty="0" smtClean="0"/>
          </a:p>
          <a:p>
            <a:pPr>
              <a:buFont typeface="Arial" panose="020B0604020202020204" pitchFamily="34" charset="0"/>
              <a:buChar char="•"/>
            </a:pPr>
            <a:endParaRPr lang="en-GB" dirty="0"/>
          </a:p>
        </p:txBody>
      </p:sp>
      <p:sp>
        <p:nvSpPr>
          <p:cNvPr id="7" name="Rectangle 6"/>
          <p:cNvSpPr/>
          <p:nvPr/>
        </p:nvSpPr>
        <p:spPr>
          <a:xfrm>
            <a:off x="683567" y="5293657"/>
            <a:ext cx="7848873" cy="1015663"/>
          </a:xfrm>
          <a:prstGeom prst="rect">
            <a:avLst/>
          </a:prstGeom>
        </p:spPr>
        <p:txBody>
          <a:bodyPr wrap="square">
            <a:spAutoFit/>
          </a:bodyPr>
          <a:lstStyle/>
          <a:p>
            <a:r>
              <a:rPr lang="en-GB" sz="2000" dirty="0" smtClean="0">
                <a:solidFill>
                  <a:srgbClr val="000000"/>
                </a:solidFill>
              </a:rPr>
              <a:t>To </a:t>
            </a:r>
            <a:r>
              <a:rPr lang="en-GB" sz="2000" dirty="0">
                <a:solidFill>
                  <a:srgbClr val="000000"/>
                </a:solidFill>
              </a:rPr>
              <a:t>book </a:t>
            </a:r>
            <a:r>
              <a:rPr lang="en-GB" sz="2000" dirty="0" smtClean="0">
                <a:solidFill>
                  <a:srgbClr val="000000"/>
                </a:solidFill>
              </a:rPr>
              <a:t>please use:  </a:t>
            </a:r>
            <a:r>
              <a:rPr lang="en-GB" sz="2000" dirty="0" smtClean="0">
                <a:solidFill>
                  <a:srgbClr val="000000"/>
                </a:solidFill>
                <a:hlinkClick r:id="rId3"/>
              </a:rPr>
              <a:t>https</a:t>
            </a:r>
            <a:r>
              <a:rPr lang="en-GB" sz="2000" dirty="0">
                <a:solidFill>
                  <a:srgbClr val="000000"/>
                </a:solidFill>
                <a:hlinkClick r:id="rId3"/>
              </a:rPr>
              <a:t>://</a:t>
            </a:r>
            <a:r>
              <a:rPr lang="en-GB" sz="2000" dirty="0" smtClean="0">
                <a:solidFill>
                  <a:srgbClr val="000000"/>
                </a:solidFill>
                <a:hlinkClick r:id="rId3"/>
              </a:rPr>
              <a:t>gccopsmonitor.fabsurveys.co.uk/SchoolsAdmin/EventSignUp</a:t>
            </a:r>
            <a:r>
              <a:rPr lang="en-GB" sz="2000" dirty="0" smtClean="0">
                <a:solidFill>
                  <a:srgbClr val="000000"/>
                </a:solidFill>
              </a:rPr>
              <a:t> </a:t>
            </a:r>
          </a:p>
          <a:p>
            <a:r>
              <a:rPr lang="en-GB" sz="2000" dirty="0" smtClean="0">
                <a:solidFill>
                  <a:srgbClr val="000000"/>
                </a:solidFill>
              </a:rPr>
              <a:t>or contact: </a:t>
            </a:r>
            <a:r>
              <a:rPr lang="en-GB" sz="2000" dirty="0" smtClean="0">
                <a:solidFill>
                  <a:srgbClr val="000000"/>
                </a:solidFill>
                <a:hlinkClick r:id="rId4"/>
              </a:rPr>
              <a:t>ghll@gloucestershire.gov.uk</a:t>
            </a:r>
            <a:endParaRPr lang="en-GB" sz="2000" dirty="0">
              <a:solidFill>
                <a:srgbClr val="000000"/>
              </a:solidFill>
            </a:endParaRPr>
          </a:p>
        </p:txBody>
      </p:sp>
      <p:pic>
        <p:nvPicPr>
          <p:cNvPr id="205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64288" y="288379"/>
            <a:ext cx="1798637" cy="1268413"/>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2" name="Table 11"/>
          <p:cNvGraphicFramePr>
            <a:graphicFrameLocks noGrp="1"/>
          </p:cNvGraphicFramePr>
          <p:nvPr>
            <p:extLst>
              <p:ext uri="{D42A27DB-BD31-4B8C-83A1-F6EECF244321}">
                <p14:modId xmlns:p14="http://schemas.microsoft.com/office/powerpoint/2010/main" val="211128321"/>
              </p:ext>
            </p:extLst>
          </p:nvPr>
        </p:nvGraphicFramePr>
        <p:xfrm>
          <a:off x="685800" y="1752600"/>
          <a:ext cx="7992888" cy="3191450"/>
        </p:xfrm>
        <a:graphic>
          <a:graphicData uri="http://schemas.openxmlformats.org/drawingml/2006/table">
            <a:tbl>
              <a:tblPr firstRow="1" firstCol="1" bandRow="1"/>
              <a:tblGrid>
                <a:gridCol w="2424866"/>
                <a:gridCol w="1466863"/>
                <a:gridCol w="4101159"/>
              </a:tblGrid>
              <a:tr h="747253">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algn="ctr">
                        <a:lnSpc>
                          <a:spcPct val="115000"/>
                        </a:lnSpc>
                        <a:spcAft>
                          <a:spcPts val="0"/>
                        </a:spcAft>
                      </a:pPr>
                      <a:r>
                        <a:rPr lang="en-GB" sz="2000" b="1" dirty="0">
                          <a:effectLst/>
                          <a:latin typeface="+mn-lt"/>
                          <a:ea typeface="Calibri"/>
                          <a:cs typeface="Times New Roman"/>
                        </a:rPr>
                        <a:t>Date </a:t>
                      </a:r>
                      <a:endParaRPr lang="en-GB" sz="2000" dirty="0">
                        <a:effectLst/>
                        <a:latin typeface="+mn-lt"/>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C6D9F1"/>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algn="ctr">
                        <a:lnSpc>
                          <a:spcPct val="115000"/>
                        </a:lnSpc>
                        <a:spcAft>
                          <a:spcPts val="0"/>
                        </a:spcAft>
                      </a:pPr>
                      <a:r>
                        <a:rPr lang="en-GB" sz="2000" b="1" dirty="0">
                          <a:effectLst/>
                          <a:latin typeface="+mn-lt"/>
                          <a:ea typeface="Calibri"/>
                          <a:cs typeface="Times New Roman"/>
                        </a:rPr>
                        <a:t>Time</a:t>
                      </a:r>
                      <a:endParaRPr lang="en-GB" sz="2000" dirty="0">
                        <a:effectLst/>
                        <a:latin typeface="+mn-lt"/>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C6D9F1"/>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algn="ctr">
                        <a:lnSpc>
                          <a:spcPct val="115000"/>
                        </a:lnSpc>
                        <a:spcAft>
                          <a:spcPts val="0"/>
                        </a:spcAft>
                      </a:pPr>
                      <a:r>
                        <a:rPr lang="en-GB" sz="2000" b="1" dirty="0">
                          <a:effectLst/>
                          <a:latin typeface="+mn-lt"/>
                          <a:ea typeface="Calibri"/>
                          <a:cs typeface="Times New Roman"/>
                        </a:rPr>
                        <a:t>Venue</a:t>
                      </a:r>
                      <a:endParaRPr lang="en-GB" sz="2000" dirty="0">
                        <a:effectLst/>
                        <a:latin typeface="+mn-lt"/>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C6D9F1"/>
                    </a:solidFill>
                  </a:tcPr>
                </a:tc>
              </a:tr>
              <a:tr h="815185">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a:lnSpc>
                          <a:spcPct val="115000"/>
                        </a:lnSpc>
                        <a:spcAft>
                          <a:spcPts val="0"/>
                        </a:spcAft>
                      </a:pPr>
                      <a:r>
                        <a:rPr lang="en-GB" sz="1600" b="1" dirty="0">
                          <a:effectLst/>
                          <a:latin typeface="Arial"/>
                          <a:ea typeface="Calibri"/>
                          <a:cs typeface="Times New Roman"/>
                        </a:rPr>
                        <a:t>Tuesday 28</a:t>
                      </a:r>
                      <a:r>
                        <a:rPr lang="en-GB" sz="1600" b="1" baseline="30000" dirty="0">
                          <a:effectLst/>
                          <a:latin typeface="Arial"/>
                          <a:ea typeface="Calibri"/>
                          <a:cs typeface="Times New Roman"/>
                        </a:rPr>
                        <a:t>th</a:t>
                      </a:r>
                      <a:r>
                        <a:rPr lang="en-GB" sz="1600" b="1" dirty="0">
                          <a:effectLst/>
                          <a:latin typeface="Arial"/>
                          <a:ea typeface="Calibri"/>
                          <a:cs typeface="Times New Roman"/>
                        </a:rPr>
                        <a:t> </a:t>
                      </a:r>
                      <a:r>
                        <a:rPr lang="en-GB" sz="1600" b="1" dirty="0" smtClean="0">
                          <a:effectLst/>
                          <a:latin typeface="Arial"/>
                          <a:ea typeface="Calibri"/>
                          <a:cs typeface="Times New Roman"/>
                        </a:rPr>
                        <a:t>November</a:t>
                      </a:r>
                      <a:endParaRPr lang="en-GB" sz="1600" b="1" dirty="0">
                        <a:effectLst/>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a:lnSpc>
                          <a:spcPct val="115000"/>
                        </a:lnSpc>
                        <a:spcAft>
                          <a:spcPts val="0"/>
                        </a:spcAft>
                      </a:pPr>
                      <a:r>
                        <a:rPr lang="en-GB" sz="1600" b="1" dirty="0">
                          <a:effectLst/>
                          <a:latin typeface="Arial"/>
                          <a:ea typeface="Calibri"/>
                          <a:cs typeface="Times New Roman"/>
                        </a:rPr>
                        <a:t>4.30-6.00pm</a:t>
                      </a:r>
                      <a:endParaRPr lang="en-GB" sz="1600" b="1" dirty="0">
                        <a:effectLst/>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a:lnSpc>
                          <a:spcPct val="115000"/>
                        </a:lnSpc>
                        <a:spcAft>
                          <a:spcPts val="0"/>
                        </a:spcAft>
                      </a:pPr>
                      <a:r>
                        <a:rPr lang="en-GB" sz="1600" b="1" dirty="0">
                          <a:effectLst/>
                          <a:latin typeface="Arial"/>
                          <a:ea typeface="Calibri"/>
                          <a:cs typeface="Times New Roman"/>
                        </a:rPr>
                        <a:t>Marling School, Cainscross Road, </a:t>
                      </a:r>
                      <a:r>
                        <a:rPr lang="en-GB" sz="1600" b="1" dirty="0" smtClean="0">
                          <a:effectLst/>
                          <a:latin typeface="Arial"/>
                          <a:ea typeface="Calibri"/>
                          <a:cs typeface="Times New Roman"/>
                        </a:rPr>
                        <a:t>Stroud,</a:t>
                      </a:r>
                      <a:r>
                        <a:rPr lang="en-GB" sz="1600" b="1" baseline="0" dirty="0" smtClean="0">
                          <a:effectLst/>
                          <a:latin typeface="Arial"/>
                          <a:ea typeface="Calibri"/>
                          <a:cs typeface="Times New Roman"/>
                        </a:rPr>
                        <a:t> </a:t>
                      </a:r>
                      <a:r>
                        <a:rPr lang="en-GB" sz="1600" b="1" dirty="0" smtClean="0">
                          <a:effectLst/>
                          <a:latin typeface="Arial"/>
                          <a:ea typeface="Calibri"/>
                          <a:cs typeface="Times New Roman"/>
                        </a:rPr>
                        <a:t>GL5 </a:t>
                      </a:r>
                      <a:r>
                        <a:rPr lang="en-GB" sz="1600" b="1" dirty="0">
                          <a:effectLst/>
                          <a:latin typeface="Arial"/>
                          <a:ea typeface="Calibri"/>
                          <a:cs typeface="Times New Roman"/>
                        </a:rPr>
                        <a:t>4HE</a:t>
                      </a:r>
                      <a:endParaRPr lang="en-GB" sz="1600" b="1" dirty="0">
                        <a:effectLst/>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r>
              <a:tr h="813827">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a:lnSpc>
                          <a:spcPct val="115000"/>
                        </a:lnSpc>
                        <a:spcAft>
                          <a:spcPts val="0"/>
                        </a:spcAft>
                      </a:pPr>
                      <a:r>
                        <a:rPr lang="en-GB" sz="1600" b="1" dirty="0">
                          <a:effectLst/>
                          <a:latin typeface="Arial"/>
                          <a:ea typeface="Calibri"/>
                          <a:cs typeface="Times New Roman"/>
                        </a:rPr>
                        <a:t>Wednesday 29</a:t>
                      </a:r>
                      <a:r>
                        <a:rPr lang="en-GB" sz="1600" b="1" baseline="30000" dirty="0">
                          <a:effectLst/>
                          <a:latin typeface="Arial"/>
                          <a:ea typeface="Calibri"/>
                          <a:cs typeface="Times New Roman"/>
                        </a:rPr>
                        <a:t>th</a:t>
                      </a:r>
                      <a:r>
                        <a:rPr lang="en-GB" sz="1600" b="1" dirty="0">
                          <a:effectLst/>
                          <a:latin typeface="Arial"/>
                          <a:ea typeface="Calibri"/>
                          <a:cs typeface="Times New Roman"/>
                        </a:rPr>
                        <a:t> </a:t>
                      </a:r>
                      <a:r>
                        <a:rPr lang="en-GB" sz="1600" b="1" dirty="0" smtClean="0">
                          <a:effectLst/>
                          <a:latin typeface="Arial"/>
                          <a:ea typeface="Calibri"/>
                          <a:cs typeface="Times New Roman"/>
                        </a:rPr>
                        <a:t>November </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a:lnSpc>
                          <a:spcPct val="115000"/>
                        </a:lnSpc>
                        <a:spcAft>
                          <a:spcPts val="0"/>
                        </a:spcAft>
                      </a:pPr>
                      <a:r>
                        <a:rPr lang="en-GB" sz="1600" b="1" dirty="0">
                          <a:effectLst/>
                          <a:latin typeface="Arial"/>
                          <a:ea typeface="Calibri"/>
                          <a:cs typeface="Times New Roman"/>
                        </a:rPr>
                        <a:t>4.30-6.00pm</a:t>
                      </a:r>
                      <a:endParaRPr lang="en-GB" sz="1600" b="1" dirty="0">
                        <a:effectLst/>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a:lnSpc>
                          <a:spcPct val="115000"/>
                        </a:lnSpc>
                        <a:spcAft>
                          <a:spcPts val="0"/>
                        </a:spcAft>
                      </a:pPr>
                      <a:r>
                        <a:rPr lang="en-GB" sz="1600" b="1" dirty="0">
                          <a:effectLst/>
                          <a:latin typeface="Arial"/>
                          <a:ea typeface="Calibri"/>
                          <a:cs typeface="Times New Roman"/>
                        </a:rPr>
                        <a:t>Tewkesbury School, Ashchurch Road, </a:t>
                      </a:r>
                      <a:r>
                        <a:rPr lang="en-GB" sz="1600" b="1" dirty="0" smtClean="0">
                          <a:effectLst/>
                          <a:latin typeface="Arial"/>
                          <a:ea typeface="Calibri"/>
                          <a:cs typeface="Times New Roman"/>
                        </a:rPr>
                        <a:t>Tewkesbury,</a:t>
                      </a:r>
                      <a:r>
                        <a:rPr lang="en-GB" sz="1600" b="1" baseline="0" dirty="0" smtClean="0">
                          <a:effectLst/>
                          <a:latin typeface="Arial"/>
                          <a:ea typeface="Calibri"/>
                          <a:cs typeface="Times New Roman"/>
                        </a:rPr>
                        <a:t> </a:t>
                      </a:r>
                      <a:r>
                        <a:rPr lang="en-GB" sz="1600" b="1" dirty="0" smtClean="0">
                          <a:effectLst/>
                          <a:latin typeface="Arial"/>
                          <a:ea typeface="Calibri"/>
                          <a:cs typeface="Times New Roman"/>
                        </a:rPr>
                        <a:t>GL208DF</a:t>
                      </a:r>
                      <a:endParaRPr lang="en-GB" sz="1600" b="1" dirty="0">
                        <a:effectLst/>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r>
              <a:tr h="815185">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a:lnSpc>
                          <a:spcPct val="115000"/>
                        </a:lnSpc>
                        <a:spcAft>
                          <a:spcPts val="0"/>
                        </a:spcAft>
                      </a:pPr>
                      <a:r>
                        <a:rPr lang="en-GB" sz="1600" b="1" dirty="0" smtClean="0">
                          <a:effectLst/>
                          <a:latin typeface="Arial"/>
                          <a:ea typeface="Calibri"/>
                          <a:cs typeface="Times New Roman"/>
                        </a:rPr>
                        <a:t>Tuesday </a:t>
                      </a:r>
                      <a:r>
                        <a:rPr lang="en-GB" sz="1600" b="1" dirty="0">
                          <a:effectLst/>
                          <a:latin typeface="Arial"/>
                          <a:ea typeface="Calibri"/>
                          <a:cs typeface="Times New Roman"/>
                        </a:rPr>
                        <a:t>5</a:t>
                      </a:r>
                      <a:r>
                        <a:rPr lang="en-GB" sz="1600" b="1" baseline="30000" dirty="0">
                          <a:effectLst/>
                          <a:latin typeface="Arial"/>
                          <a:ea typeface="Calibri"/>
                          <a:cs typeface="Times New Roman"/>
                        </a:rPr>
                        <a:t>th</a:t>
                      </a:r>
                      <a:r>
                        <a:rPr lang="en-GB" sz="1600" b="1" dirty="0">
                          <a:effectLst/>
                          <a:latin typeface="Arial"/>
                          <a:ea typeface="Calibri"/>
                          <a:cs typeface="Times New Roman"/>
                        </a:rPr>
                        <a:t> December </a:t>
                      </a:r>
                      <a:endParaRPr lang="en-GB" sz="1600" b="1" dirty="0">
                        <a:effectLst/>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a:lnSpc>
                          <a:spcPct val="115000"/>
                        </a:lnSpc>
                        <a:spcAft>
                          <a:spcPts val="0"/>
                        </a:spcAft>
                      </a:pPr>
                      <a:r>
                        <a:rPr lang="en-GB" sz="1600" b="1" dirty="0">
                          <a:effectLst/>
                          <a:latin typeface="Arial"/>
                          <a:ea typeface="Calibri"/>
                          <a:cs typeface="Times New Roman"/>
                        </a:rPr>
                        <a:t>4.30-6.00pm</a:t>
                      </a:r>
                      <a:endParaRPr lang="en-GB" sz="1600" b="1" dirty="0">
                        <a:effectLst/>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a:lnSpc>
                          <a:spcPct val="115000"/>
                        </a:lnSpc>
                        <a:spcAft>
                          <a:spcPts val="0"/>
                        </a:spcAft>
                      </a:pPr>
                      <a:r>
                        <a:rPr lang="en-GB" sz="1600" b="1" dirty="0">
                          <a:effectLst/>
                          <a:latin typeface="Arial"/>
                          <a:ea typeface="Calibri"/>
                          <a:cs typeface="Times New Roman"/>
                        </a:rPr>
                        <a:t>Barnwood Park School, St Lawrence Road, </a:t>
                      </a:r>
                      <a:r>
                        <a:rPr lang="en-GB" sz="1600" b="1" dirty="0" smtClean="0">
                          <a:effectLst/>
                          <a:latin typeface="Arial"/>
                          <a:ea typeface="Calibri"/>
                          <a:cs typeface="Times New Roman"/>
                        </a:rPr>
                        <a:t>Gloucester,</a:t>
                      </a:r>
                      <a:r>
                        <a:rPr lang="en-GB" sz="1600" b="1" baseline="0" dirty="0" smtClean="0">
                          <a:effectLst/>
                          <a:latin typeface="Arial"/>
                          <a:ea typeface="Calibri"/>
                          <a:cs typeface="Times New Roman"/>
                        </a:rPr>
                        <a:t> </a:t>
                      </a:r>
                      <a:r>
                        <a:rPr lang="en-GB" sz="1600" b="1" dirty="0" smtClean="0">
                          <a:effectLst/>
                          <a:latin typeface="Arial"/>
                          <a:ea typeface="Calibri"/>
                          <a:cs typeface="Times New Roman"/>
                        </a:rPr>
                        <a:t>GL4 </a:t>
                      </a:r>
                      <a:r>
                        <a:rPr lang="en-GB" sz="1600" b="1" dirty="0">
                          <a:effectLst/>
                          <a:latin typeface="Arial"/>
                          <a:ea typeface="Calibri"/>
                          <a:cs typeface="Times New Roman"/>
                        </a:rPr>
                        <a:t>3QU</a:t>
                      </a:r>
                      <a:endParaRPr lang="en-GB" sz="1600" b="1" dirty="0">
                        <a:effectLst/>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Tree>
    <p:extLst>
      <p:ext uri="{BB962C8B-B14F-4D97-AF65-F5344CB8AC3E}">
        <p14:creationId xmlns:p14="http://schemas.microsoft.com/office/powerpoint/2010/main" val="2773665081"/>
      </p:ext>
    </p:extLst>
  </p:cSld>
  <p:clrMapOvr>
    <a:masterClrMapping/>
  </p:clrMapOvr>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67545" y="0"/>
            <a:ext cx="8373354" cy="838200"/>
          </a:xfrm>
        </p:spPr>
        <p:txBody>
          <a:bodyPr/>
          <a:lstStyle/>
          <a:p>
            <a:r>
              <a:rPr lang="en-GB" sz="3200" dirty="0" smtClean="0"/>
              <a:t>Education Endowment Foundation Update</a:t>
            </a:r>
            <a:endParaRPr lang="en-GB" sz="3200" dirty="0"/>
          </a:p>
        </p:txBody>
      </p:sp>
      <p:sp>
        <p:nvSpPr>
          <p:cNvPr id="5" name="Text Box 2"/>
          <p:cNvSpPr txBox="1">
            <a:spLocks noChangeArrowheads="1"/>
          </p:cNvSpPr>
          <p:nvPr/>
        </p:nvSpPr>
        <p:spPr bwMode="auto">
          <a:xfrm>
            <a:off x="143508" y="6336928"/>
            <a:ext cx="8856984" cy="504056"/>
          </a:xfrm>
          <a:prstGeom prst="rect">
            <a:avLst/>
          </a:prstGeom>
          <a:solidFill>
            <a:srgbClr val="FFFFFF"/>
          </a:solidFill>
          <a:ln w="9525">
            <a:solidFill>
              <a:schemeClr val="tx1"/>
            </a:solidFill>
            <a:miter lim="800000"/>
            <a:headEnd/>
            <a:tailEnd/>
          </a:ln>
        </p:spPr>
        <p:txBody>
          <a:bodyPr rot="0" vert="horz" wrap="square" lIns="91440" tIns="45720" rIns="91440" bIns="45720" anchor="t" anchorCtr="0">
            <a:noAutofit/>
          </a:bodyPr>
          <a:lstStyle/>
          <a:p>
            <a:pPr>
              <a:lnSpc>
                <a:spcPct val="115000"/>
              </a:lnSpc>
            </a:pPr>
            <a:r>
              <a:rPr lang="en-GB" dirty="0">
                <a:solidFill>
                  <a:srgbClr val="000000"/>
                </a:solidFill>
                <a:ea typeface="Calibri"/>
                <a:cs typeface="Arial"/>
              </a:rPr>
              <a:t>R</a:t>
            </a:r>
            <a:r>
              <a:rPr lang="en-GB" dirty="0" smtClean="0">
                <a:solidFill>
                  <a:srgbClr val="000000"/>
                </a:solidFill>
                <a:ea typeface="Calibri"/>
                <a:cs typeface="Arial"/>
              </a:rPr>
              <a:t>esearch evidence and resources at </a:t>
            </a:r>
            <a:r>
              <a:rPr lang="en-GB" dirty="0" smtClean="0">
                <a:solidFill>
                  <a:srgbClr val="000000"/>
                </a:solidFill>
                <a:ea typeface="Calibri"/>
                <a:cs typeface="Arial"/>
                <a:hlinkClick r:id="rId3"/>
              </a:rPr>
              <a:t>www.educationendowmentfoundation.org.uk</a:t>
            </a:r>
            <a:endParaRPr lang="en-GB" dirty="0" smtClean="0">
              <a:solidFill>
                <a:srgbClr val="000000"/>
              </a:solidFill>
              <a:ea typeface="Calibri"/>
              <a:cs typeface="Arial"/>
            </a:endParaRPr>
          </a:p>
          <a:p>
            <a:pPr>
              <a:lnSpc>
                <a:spcPct val="115000"/>
              </a:lnSpc>
            </a:pPr>
            <a:endParaRPr lang="en-GB" sz="1100" dirty="0">
              <a:solidFill>
                <a:srgbClr val="000000"/>
              </a:solidFill>
              <a:latin typeface="Calibri"/>
              <a:ea typeface="Calibri"/>
              <a:cs typeface="Times New Roman"/>
            </a:endParaRPr>
          </a:p>
        </p:txBody>
      </p:sp>
      <p:pic>
        <p:nvPicPr>
          <p:cNvPr id="1026"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99690" y="728843"/>
            <a:ext cx="2560141" cy="1836061"/>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02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56781" y="671356"/>
            <a:ext cx="3778175" cy="3061105"/>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028" name="Picture 4"/>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829461" y="3068960"/>
            <a:ext cx="3011438" cy="2162241"/>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3" name="TextBox 2"/>
          <p:cNvSpPr txBox="1"/>
          <p:nvPr/>
        </p:nvSpPr>
        <p:spPr>
          <a:xfrm>
            <a:off x="143508" y="2636912"/>
            <a:ext cx="5508612" cy="3616375"/>
          </a:xfrm>
          <a:prstGeom prst="rect">
            <a:avLst/>
          </a:prstGeom>
          <a:noFill/>
        </p:spPr>
        <p:txBody>
          <a:bodyPr wrap="square" rtlCol="0">
            <a:spAutoFit/>
          </a:bodyPr>
          <a:lstStyle/>
          <a:p>
            <a:r>
              <a:rPr lang="en-GB" sz="2400" b="1" i="1" dirty="0" smtClean="0">
                <a:solidFill>
                  <a:srgbClr val="000000"/>
                </a:solidFill>
              </a:rPr>
              <a:t>Oct ‘17: ‘Early Language Development’ </a:t>
            </a:r>
          </a:p>
          <a:p>
            <a:endParaRPr lang="en-GB" sz="1100" b="1" i="1" dirty="0" smtClean="0">
              <a:solidFill>
                <a:srgbClr val="000000"/>
              </a:solidFill>
            </a:endParaRPr>
          </a:p>
          <a:p>
            <a:r>
              <a:rPr lang="en-GB" sz="2400" b="1" i="1" dirty="0" smtClean="0">
                <a:solidFill>
                  <a:srgbClr val="000000"/>
                </a:solidFill>
              </a:rPr>
              <a:t>2107: KS1 ‘Self-assessment guide’ to accompany ‘Key Stage 1 Improving Literacy’ </a:t>
            </a:r>
          </a:p>
          <a:p>
            <a:endParaRPr lang="en-GB" sz="1400" b="1" i="1" dirty="0">
              <a:solidFill>
                <a:srgbClr val="000000"/>
              </a:solidFill>
            </a:endParaRPr>
          </a:p>
          <a:p>
            <a:r>
              <a:rPr lang="en-GB" sz="2400" b="1" i="1" dirty="0" smtClean="0">
                <a:solidFill>
                  <a:srgbClr val="000000"/>
                </a:solidFill>
              </a:rPr>
              <a:t>KS2: similar assessment guide under development </a:t>
            </a:r>
          </a:p>
          <a:p>
            <a:endParaRPr lang="en-GB" sz="1200" b="1" i="1" dirty="0" smtClean="0">
              <a:solidFill>
                <a:srgbClr val="000000"/>
              </a:solidFill>
            </a:endParaRPr>
          </a:p>
          <a:p>
            <a:r>
              <a:rPr lang="en-GB" sz="2400" b="1" i="1" dirty="0">
                <a:solidFill>
                  <a:srgbClr val="000000"/>
                </a:solidFill>
                <a:ea typeface="Calibri"/>
                <a:cs typeface="Arial"/>
              </a:rPr>
              <a:t>Autumn </a:t>
            </a:r>
            <a:r>
              <a:rPr lang="en-GB" sz="2400" b="1" i="1" dirty="0" smtClean="0">
                <a:solidFill>
                  <a:srgbClr val="000000"/>
                </a:solidFill>
                <a:ea typeface="Calibri"/>
                <a:cs typeface="Arial"/>
              </a:rPr>
              <a:t>2017: EYFS document due</a:t>
            </a:r>
            <a:endParaRPr lang="en-GB" sz="2400" b="1" i="1" dirty="0">
              <a:solidFill>
                <a:srgbClr val="000000"/>
              </a:solidFill>
            </a:endParaRPr>
          </a:p>
        </p:txBody>
      </p:sp>
    </p:spTree>
    <p:extLst>
      <p:ext uri="{BB962C8B-B14F-4D97-AF65-F5344CB8AC3E}">
        <p14:creationId xmlns:p14="http://schemas.microsoft.com/office/powerpoint/2010/main" val="1574148002"/>
      </p:ext>
    </p:extLst>
  </p:cSld>
  <p:clrMapOvr>
    <a:masterClrMapping/>
  </p:clrMapOvr>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31640" y="260648"/>
            <a:ext cx="6912768" cy="838200"/>
          </a:xfrm>
        </p:spPr>
        <p:txBody>
          <a:bodyPr/>
          <a:lstStyle/>
          <a:p>
            <a:pPr algn="ctr"/>
            <a:r>
              <a:rPr lang="en-GB" dirty="0" smtClean="0"/>
              <a:t>Gloucestershire 2017-18</a:t>
            </a:r>
            <a:br>
              <a:rPr lang="en-GB" dirty="0" smtClean="0"/>
            </a:br>
            <a:r>
              <a:rPr lang="en-GB" dirty="0" smtClean="0"/>
              <a:t>Key Stage 1 Improving Literacy Project</a:t>
            </a:r>
            <a:endParaRPr lang="en-GB" dirty="0"/>
          </a:p>
        </p:txBody>
      </p:sp>
      <p:sp>
        <p:nvSpPr>
          <p:cNvPr id="3" name="Content Placeholder 2"/>
          <p:cNvSpPr>
            <a:spLocks noGrp="1"/>
          </p:cNvSpPr>
          <p:nvPr>
            <p:ph idx="1"/>
          </p:nvPr>
        </p:nvSpPr>
        <p:spPr>
          <a:xfrm>
            <a:off x="431540" y="1257300"/>
            <a:ext cx="8280920" cy="4343400"/>
          </a:xfrm>
        </p:spPr>
        <p:txBody>
          <a:bodyPr/>
          <a:lstStyle/>
          <a:p>
            <a:pPr marL="0" indent="0"/>
            <a:r>
              <a:rPr lang="en-GB" sz="2000" dirty="0" smtClean="0"/>
              <a:t>The LA </a:t>
            </a:r>
            <a:r>
              <a:rPr lang="en-GB" sz="2000" dirty="0"/>
              <a:t>is </a:t>
            </a:r>
            <a:r>
              <a:rPr lang="en-GB" sz="2000" dirty="0" smtClean="0"/>
              <a:t>facilitating a </a:t>
            </a:r>
            <a:r>
              <a:rPr lang="en-GB" sz="2000" dirty="0"/>
              <a:t>development opportunity for </a:t>
            </a:r>
            <a:r>
              <a:rPr lang="en-GB" sz="2000" dirty="0" smtClean="0"/>
              <a:t> 20 Key </a:t>
            </a:r>
            <a:r>
              <a:rPr lang="en-GB" sz="2000" dirty="0"/>
              <a:t>Stage 1 teachers/English leads to work with an Education Endowment Foundation (EEF) Research </a:t>
            </a:r>
            <a:r>
              <a:rPr lang="en-GB" sz="2000" dirty="0" smtClean="0"/>
              <a:t>School.</a:t>
            </a:r>
          </a:p>
          <a:p>
            <a:pPr marL="0" indent="0"/>
            <a:r>
              <a:rPr lang="en-GB" sz="2000" dirty="0" smtClean="0"/>
              <a:t>The programme </a:t>
            </a:r>
            <a:r>
              <a:rPr lang="en-GB" sz="2000" dirty="0"/>
              <a:t>has been designed </a:t>
            </a:r>
            <a:r>
              <a:rPr lang="en-GB" sz="2000" dirty="0" smtClean="0"/>
              <a:t>to meet the needs of Gloucestershire schools and is based around </a:t>
            </a:r>
            <a:r>
              <a:rPr lang="en-GB" sz="2000" dirty="0"/>
              <a:t>the eight practical recommendations in </a:t>
            </a:r>
            <a:r>
              <a:rPr lang="en-GB" sz="2000" b="1" dirty="0"/>
              <a:t>EEF’s </a:t>
            </a:r>
            <a:r>
              <a:rPr lang="en-GB" sz="2000" b="1" dirty="0" smtClean="0"/>
              <a:t>‘Improving </a:t>
            </a:r>
            <a:r>
              <a:rPr lang="en-GB" sz="2000" b="1" dirty="0"/>
              <a:t>Literacy in Key Stage </a:t>
            </a:r>
            <a:r>
              <a:rPr lang="en-GB" sz="2000" b="1" dirty="0" smtClean="0"/>
              <a:t>One’ Guidance Report.</a:t>
            </a:r>
            <a:endParaRPr lang="en-GB" sz="1200" dirty="0"/>
          </a:p>
          <a:p>
            <a:pPr marL="0" indent="0"/>
            <a:r>
              <a:rPr lang="en-GB" sz="2000" dirty="0"/>
              <a:t>P</a:t>
            </a:r>
            <a:r>
              <a:rPr lang="en-GB" sz="2000" dirty="0" smtClean="0"/>
              <a:t>roject Lead: </a:t>
            </a:r>
            <a:r>
              <a:rPr lang="en-GB" sz="2000" b="1" i="1" dirty="0" smtClean="0"/>
              <a:t>Megan Dixon, Director </a:t>
            </a:r>
            <a:r>
              <a:rPr lang="en-GB" sz="2000" b="1" i="1" dirty="0"/>
              <a:t>of Literacy for The Aspire Educational Trust </a:t>
            </a:r>
            <a:r>
              <a:rPr lang="en-GB" sz="2000" dirty="0"/>
              <a:t>and </a:t>
            </a:r>
            <a:r>
              <a:rPr lang="en-GB" sz="2000" b="1" i="1" dirty="0"/>
              <a:t>Director of Research and Development for the Aspirer Teaching Alliance - an EEF Research School. </a:t>
            </a:r>
            <a:endParaRPr lang="en-GB" sz="2000" b="1" i="1" dirty="0" smtClean="0"/>
          </a:p>
          <a:p>
            <a:pPr marL="0" indent="0"/>
            <a:r>
              <a:rPr lang="en-GB" sz="2000" dirty="0" smtClean="0"/>
              <a:t>The first meeting took place in November. There are four remaining meetings. The last meeting will be an opportunity for schools to share their practice.</a:t>
            </a:r>
          </a:p>
          <a:p>
            <a:endParaRPr lang="en-GB" dirty="0"/>
          </a:p>
        </p:txBody>
      </p:sp>
    </p:spTree>
    <p:extLst>
      <p:ext uri="{BB962C8B-B14F-4D97-AF65-F5344CB8AC3E}">
        <p14:creationId xmlns:p14="http://schemas.microsoft.com/office/powerpoint/2010/main" val="3002517808"/>
      </p:ext>
    </p:extLst>
  </p:cSld>
  <p:clrMapOvr>
    <a:masterClrMapping/>
  </p:clrMapOvr>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a:hlinkClick r:id="rId2"/>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7027" t="25560" r="35596" b="9329"/>
          <a:stretch/>
        </p:blipFill>
        <p:spPr bwMode="auto">
          <a:xfrm>
            <a:off x="6876257" y="188642"/>
            <a:ext cx="1728192" cy="2310878"/>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2" name="Rectangle 1"/>
          <p:cNvSpPr/>
          <p:nvPr/>
        </p:nvSpPr>
        <p:spPr>
          <a:xfrm>
            <a:off x="148965" y="2825066"/>
            <a:ext cx="8568952" cy="3970318"/>
          </a:xfrm>
          <a:prstGeom prst="rect">
            <a:avLst/>
          </a:prstGeom>
          <a:ln>
            <a:solidFill>
              <a:schemeClr val="tx1"/>
            </a:solidFill>
          </a:ln>
        </p:spPr>
        <p:txBody>
          <a:bodyPr wrap="square">
            <a:spAutoFit/>
          </a:bodyPr>
          <a:lstStyle/>
          <a:p>
            <a:pPr fontAlgn="base">
              <a:spcBef>
                <a:spcPct val="0"/>
              </a:spcBef>
              <a:spcAft>
                <a:spcPct val="0"/>
              </a:spcAft>
            </a:pPr>
            <a:r>
              <a:rPr lang="en-GB" sz="2000" dirty="0">
                <a:solidFill>
                  <a:srgbClr val="000000"/>
                </a:solidFill>
                <a:latin typeface="Calibri" panose="020F0502020204030204" pitchFamily="34" charset="0"/>
                <a:cs typeface="Calibri" panose="020F0502020204030204" pitchFamily="34" charset="0"/>
              </a:rPr>
              <a:t> </a:t>
            </a:r>
            <a:r>
              <a:rPr lang="en-GB" sz="2100" b="1" dirty="0" smtClean="0">
                <a:solidFill>
                  <a:srgbClr val="800000"/>
                </a:solidFill>
                <a:cs typeface="Calibri" panose="020F0502020204030204" pitchFamily="34" charset="0"/>
              </a:rPr>
              <a:t>SUMMARY OF </a:t>
            </a:r>
            <a:r>
              <a:rPr lang="en-GB" sz="2100" b="1" dirty="0">
                <a:solidFill>
                  <a:srgbClr val="800000"/>
                </a:solidFill>
                <a:cs typeface="Calibri" panose="020F0502020204030204" pitchFamily="34" charset="0"/>
              </a:rPr>
              <a:t>RECOMMENDATIONS </a:t>
            </a:r>
            <a:endParaRPr lang="en-GB" sz="2100" dirty="0">
              <a:solidFill>
                <a:srgbClr val="000000"/>
              </a:solidFill>
              <a:cs typeface="Calibri" panose="020F0502020204030204" pitchFamily="34" charset="0"/>
            </a:endParaRPr>
          </a:p>
          <a:p>
            <a:pPr marL="285750" indent="-285750" fontAlgn="base">
              <a:spcBef>
                <a:spcPct val="0"/>
              </a:spcBef>
              <a:spcAft>
                <a:spcPct val="0"/>
              </a:spcAft>
              <a:buFont typeface="Wingdings" panose="05000000000000000000" pitchFamily="2" charset="2"/>
              <a:buChar char="§"/>
            </a:pPr>
            <a:r>
              <a:rPr lang="en-GB" sz="2100" dirty="0">
                <a:solidFill>
                  <a:srgbClr val="000000"/>
                </a:solidFill>
                <a:cs typeface="Calibri" panose="020F0502020204030204" pitchFamily="34" charset="0"/>
              </a:rPr>
              <a:t>Use </a:t>
            </a:r>
            <a:r>
              <a:rPr lang="en-GB" sz="2100" dirty="0" smtClean="0">
                <a:solidFill>
                  <a:srgbClr val="000000"/>
                </a:solidFill>
                <a:cs typeface="Calibri" panose="020F0502020204030204" pitchFamily="34" charset="0"/>
              </a:rPr>
              <a:t>assessment to </a:t>
            </a:r>
            <a:r>
              <a:rPr lang="en-GB" sz="2100" dirty="0">
                <a:solidFill>
                  <a:srgbClr val="000000"/>
                </a:solidFill>
                <a:cs typeface="Calibri" panose="020F0502020204030204" pitchFamily="34" charset="0"/>
              </a:rPr>
              <a:t>build on pupils’ existing knowledge and </a:t>
            </a:r>
            <a:r>
              <a:rPr lang="en-GB" sz="2100" dirty="0" smtClean="0">
                <a:solidFill>
                  <a:srgbClr val="000000"/>
                </a:solidFill>
                <a:cs typeface="Calibri" panose="020F0502020204030204" pitchFamily="34" charset="0"/>
              </a:rPr>
              <a:t>understanding.</a:t>
            </a:r>
          </a:p>
          <a:p>
            <a:pPr marL="285750" indent="-285750" fontAlgn="base">
              <a:spcBef>
                <a:spcPct val="0"/>
              </a:spcBef>
              <a:spcAft>
                <a:spcPct val="0"/>
              </a:spcAft>
              <a:buFont typeface="Wingdings" panose="05000000000000000000" pitchFamily="2" charset="2"/>
              <a:buChar char="§"/>
            </a:pPr>
            <a:r>
              <a:rPr lang="en-GB" sz="2100" dirty="0" smtClean="0">
                <a:solidFill>
                  <a:srgbClr val="000000"/>
                </a:solidFill>
                <a:cs typeface="Calibri" panose="020F0502020204030204" pitchFamily="34" charset="0"/>
              </a:rPr>
              <a:t>Use manipulatives and representations.</a:t>
            </a:r>
          </a:p>
          <a:p>
            <a:pPr marL="285750" indent="-285750" fontAlgn="base">
              <a:spcBef>
                <a:spcPct val="0"/>
              </a:spcBef>
              <a:spcAft>
                <a:spcPct val="0"/>
              </a:spcAft>
              <a:buFont typeface="Wingdings" panose="05000000000000000000" pitchFamily="2" charset="2"/>
              <a:buChar char="§"/>
            </a:pPr>
            <a:r>
              <a:rPr lang="en-GB" sz="2100" dirty="0" smtClean="0">
                <a:solidFill>
                  <a:srgbClr val="000000"/>
                </a:solidFill>
                <a:cs typeface="Calibri" panose="020F0502020204030204" pitchFamily="34" charset="0"/>
              </a:rPr>
              <a:t>Teach </a:t>
            </a:r>
            <a:r>
              <a:rPr lang="en-GB" sz="2100" dirty="0">
                <a:solidFill>
                  <a:srgbClr val="000000"/>
                </a:solidFill>
                <a:cs typeface="Calibri" panose="020F0502020204030204" pitchFamily="34" charset="0"/>
              </a:rPr>
              <a:t>strategies for solving </a:t>
            </a:r>
            <a:r>
              <a:rPr lang="en-GB" sz="2100" dirty="0" smtClean="0">
                <a:solidFill>
                  <a:srgbClr val="000000"/>
                </a:solidFill>
                <a:cs typeface="Calibri" panose="020F0502020204030204" pitchFamily="34" charset="0"/>
              </a:rPr>
              <a:t>problems.</a:t>
            </a:r>
            <a:endParaRPr lang="en-GB" sz="2100" dirty="0">
              <a:solidFill>
                <a:srgbClr val="000000"/>
              </a:solidFill>
              <a:cs typeface="Calibri" panose="020F0502020204030204" pitchFamily="34" charset="0"/>
            </a:endParaRPr>
          </a:p>
          <a:p>
            <a:pPr marL="285750" indent="-285750" fontAlgn="base">
              <a:spcBef>
                <a:spcPct val="0"/>
              </a:spcBef>
              <a:spcAft>
                <a:spcPct val="0"/>
              </a:spcAft>
              <a:buFont typeface="Wingdings" panose="05000000000000000000" pitchFamily="2" charset="2"/>
              <a:buChar char="§"/>
            </a:pPr>
            <a:r>
              <a:rPr lang="en-GB" sz="2100" dirty="0" smtClean="0">
                <a:solidFill>
                  <a:srgbClr val="000000"/>
                </a:solidFill>
                <a:cs typeface="Calibri" panose="020F0502020204030204" pitchFamily="34" charset="0"/>
              </a:rPr>
              <a:t>Enable </a:t>
            </a:r>
            <a:r>
              <a:rPr lang="en-GB" sz="2100" dirty="0">
                <a:solidFill>
                  <a:srgbClr val="000000"/>
                </a:solidFill>
                <a:cs typeface="Calibri" panose="020F0502020204030204" pitchFamily="34" charset="0"/>
              </a:rPr>
              <a:t>pupils to develop a rich network of mathematical </a:t>
            </a:r>
            <a:r>
              <a:rPr lang="en-GB" sz="2100" dirty="0" smtClean="0">
                <a:solidFill>
                  <a:srgbClr val="000000"/>
                </a:solidFill>
                <a:cs typeface="Calibri" panose="020F0502020204030204" pitchFamily="34" charset="0"/>
              </a:rPr>
              <a:t>knowledge.</a:t>
            </a:r>
          </a:p>
          <a:p>
            <a:pPr marL="285750" indent="-285750" fontAlgn="base">
              <a:spcBef>
                <a:spcPct val="0"/>
              </a:spcBef>
              <a:spcAft>
                <a:spcPct val="0"/>
              </a:spcAft>
              <a:buFont typeface="Wingdings" panose="05000000000000000000" pitchFamily="2" charset="2"/>
              <a:buChar char="§"/>
            </a:pPr>
            <a:r>
              <a:rPr lang="en-GB" sz="2100" dirty="0" smtClean="0">
                <a:solidFill>
                  <a:srgbClr val="000000"/>
                </a:solidFill>
                <a:cs typeface="Calibri" panose="020F0502020204030204" pitchFamily="34" charset="0"/>
              </a:rPr>
              <a:t>Develop </a:t>
            </a:r>
            <a:r>
              <a:rPr lang="en-GB" sz="2100" dirty="0">
                <a:solidFill>
                  <a:srgbClr val="000000"/>
                </a:solidFill>
                <a:cs typeface="Calibri" panose="020F0502020204030204" pitchFamily="34" charset="0"/>
              </a:rPr>
              <a:t>pupils’ independence and </a:t>
            </a:r>
            <a:r>
              <a:rPr lang="en-GB" sz="2100" dirty="0" smtClean="0">
                <a:solidFill>
                  <a:srgbClr val="000000"/>
                </a:solidFill>
                <a:cs typeface="Calibri" panose="020F0502020204030204" pitchFamily="34" charset="0"/>
              </a:rPr>
              <a:t>motivation. </a:t>
            </a:r>
          </a:p>
          <a:p>
            <a:pPr marL="285750" indent="-285750" fontAlgn="base">
              <a:spcBef>
                <a:spcPct val="0"/>
              </a:spcBef>
              <a:spcAft>
                <a:spcPct val="0"/>
              </a:spcAft>
              <a:buFont typeface="Wingdings" panose="05000000000000000000" pitchFamily="2" charset="2"/>
              <a:buChar char="§"/>
            </a:pPr>
            <a:r>
              <a:rPr lang="en-GB" sz="2100" dirty="0" smtClean="0">
                <a:solidFill>
                  <a:srgbClr val="000000"/>
                </a:solidFill>
                <a:cs typeface="Calibri" panose="020F0502020204030204" pitchFamily="34" charset="0"/>
              </a:rPr>
              <a:t>Use </a:t>
            </a:r>
            <a:r>
              <a:rPr lang="en-GB" sz="2100" dirty="0">
                <a:solidFill>
                  <a:srgbClr val="000000"/>
                </a:solidFill>
                <a:cs typeface="Calibri" panose="020F0502020204030204" pitchFamily="34" charset="0"/>
              </a:rPr>
              <a:t>tasks and resources to challenge and support pupils’ </a:t>
            </a:r>
            <a:r>
              <a:rPr lang="en-GB" sz="2100" dirty="0" smtClean="0">
                <a:solidFill>
                  <a:srgbClr val="000000"/>
                </a:solidFill>
                <a:cs typeface="Calibri" panose="020F0502020204030204" pitchFamily="34" charset="0"/>
              </a:rPr>
              <a:t>mathematics.</a:t>
            </a:r>
          </a:p>
          <a:p>
            <a:pPr marL="285750" indent="-285750" fontAlgn="base">
              <a:spcBef>
                <a:spcPct val="0"/>
              </a:spcBef>
              <a:spcAft>
                <a:spcPct val="0"/>
              </a:spcAft>
              <a:buFont typeface="Wingdings" panose="05000000000000000000" pitchFamily="2" charset="2"/>
              <a:buChar char="§"/>
            </a:pPr>
            <a:r>
              <a:rPr lang="en-GB" sz="2100" dirty="0" smtClean="0">
                <a:solidFill>
                  <a:srgbClr val="000000"/>
                </a:solidFill>
                <a:cs typeface="Calibri" panose="020F0502020204030204" pitchFamily="34" charset="0"/>
              </a:rPr>
              <a:t>Use </a:t>
            </a:r>
            <a:r>
              <a:rPr lang="en-GB" sz="2100" dirty="0">
                <a:solidFill>
                  <a:srgbClr val="000000"/>
                </a:solidFill>
                <a:cs typeface="Calibri" panose="020F0502020204030204" pitchFamily="34" charset="0"/>
              </a:rPr>
              <a:t>structured interventions to provide additional </a:t>
            </a:r>
            <a:r>
              <a:rPr lang="en-GB" sz="2100" dirty="0" smtClean="0">
                <a:solidFill>
                  <a:srgbClr val="000000"/>
                </a:solidFill>
                <a:cs typeface="Calibri" panose="020F0502020204030204" pitchFamily="34" charset="0"/>
              </a:rPr>
              <a:t>support.</a:t>
            </a:r>
          </a:p>
          <a:p>
            <a:pPr marL="285750" indent="-285750" fontAlgn="base">
              <a:spcBef>
                <a:spcPct val="0"/>
              </a:spcBef>
              <a:spcAft>
                <a:spcPct val="0"/>
              </a:spcAft>
              <a:buFont typeface="Wingdings" panose="05000000000000000000" pitchFamily="2" charset="2"/>
              <a:buChar char="§"/>
            </a:pPr>
            <a:r>
              <a:rPr lang="en-GB" sz="2100" dirty="0" smtClean="0">
                <a:solidFill>
                  <a:srgbClr val="000000"/>
                </a:solidFill>
                <a:cs typeface="Calibri" panose="020F0502020204030204" pitchFamily="34" charset="0"/>
              </a:rPr>
              <a:t>Support </a:t>
            </a:r>
            <a:r>
              <a:rPr lang="en-GB" sz="2100" dirty="0">
                <a:solidFill>
                  <a:srgbClr val="000000"/>
                </a:solidFill>
                <a:cs typeface="Calibri" panose="020F0502020204030204" pitchFamily="34" charset="0"/>
              </a:rPr>
              <a:t>pupils to make a successful transition between primary and secondary </a:t>
            </a:r>
            <a:r>
              <a:rPr lang="en-GB" sz="2100" dirty="0" smtClean="0">
                <a:solidFill>
                  <a:srgbClr val="000000"/>
                </a:solidFill>
                <a:cs typeface="Calibri" panose="020F0502020204030204" pitchFamily="34" charset="0"/>
              </a:rPr>
              <a:t>school.</a:t>
            </a:r>
            <a:endParaRPr lang="en-GB" sz="2100" dirty="0">
              <a:solidFill>
                <a:srgbClr val="000000"/>
              </a:solidFill>
              <a:cs typeface="Calibri" panose="020F0502020204030204" pitchFamily="34" charset="0"/>
            </a:endParaRPr>
          </a:p>
        </p:txBody>
      </p:sp>
      <p:sp>
        <p:nvSpPr>
          <p:cNvPr id="3" name="Rectangle 2"/>
          <p:cNvSpPr/>
          <p:nvPr/>
        </p:nvSpPr>
        <p:spPr>
          <a:xfrm>
            <a:off x="179512" y="116632"/>
            <a:ext cx="5832648" cy="1077218"/>
          </a:xfrm>
          <a:prstGeom prst="rect">
            <a:avLst/>
          </a:prstGeom>
        </p:spPr>
        <p:txBody>
          <a:bodyPr wrap="square">
            <a:spAutoFit/>
          </a:bodyPr>
          <a:lstStyle/>
          <a:p>
            <a:pPr fontAlgn="base">
              <a:spcBef>
                <a:spcPct val="0"/>
              </a:spcBef>
              <a:spcAft>
                <a:spcPct val="0"/>
              </a:spcAft>
            </a:pPr>
            <a:r>
              <a:rPr lang="en-GB" sz="3200" b="1" dirty="0">
                <a:solidFill>
                  <a:srgbClr val="2D2DB9">
                    <a:lumMod val="50000"/>
                  </a:srgbClr>
                </a:solidFill>
                <a:latin typeface="Trebuchet MS" panose="020B0603020202020204" pitchFamily="34" charset="0"/>
                <a:cs typeface="Calibri" panose="020F0502020204030204" pitchFamily="34" charset="0"/>
              </a:rPr>
              <a:t>Improving Maths in KS2 and KS3 (EEF, </a:t>
            </a:r>
            <a:r>
              <a:rPr lang="en-GB" sz="3200" b="1" dirty="0" smtClean="0">
                <a:solidFill>
                  <a:srgbClr val="2D2DB9">
                    <a:lumMod val="50000"/>
                  </a:srgbClr>
                </a:solidFill>
                <a:latin typeface="Trebuchet MS" panose="020B0603020202020204" pitchFamily="34" charset="0"/>
                <a:cs typeface="Calibri" panose="020F0502020204030204" pitchFamily="34" charset="0"/>
              </a:rPr>
              <a:t>November 2017)</a:t>
            </a:r>
            <a:endParaRPr lang="en-GB" sz="3200" dirty="0">
              <a:solidFill>
                <a:srgbClr val="2D2DB9">
                  <a:lumMod val="50000"/>
                </a:srgbClr>
              </a:solidFill>
              <a:latin typeface="Trebuchet MS" panose="020B0603020202020204" pitchFamily="34" charset="0"/>
              <a:cs typeface="Calibri" panose="020F0502020204030204" pitchFamily="34" charset="0"/>
            </a:endParaRPr>
          </a:p>
        </p:txBody>
      </p:sp>
      <p:sp>
        <p:nvSpPr>
          <p:cNvPr id="4" name="Rectangle 3"/>
          <p:cNvSpPr/>
          <p:nvPr/>
        </p:nvSpPr>
        <p:spPr>
          <a:xfrm>
            <a:off x="168722" y="1150696"/>
            <a:ext cx="6264697" cy="1708160"/>
          </a:xfrm>
          <a:prstGeom prst="rect">
            <a:avLst/>
          </a:prstGeom>
        </p:spPr>
        <p:txBody>
          <a:bodyPr wrap="square">
            <a:spAutoFit/>
          </a:bodyPr>
          <a:lstStyle/>
          <a:p>
            <a:pPr fontAlgn="base">
              <a:spcBef>
                <a:spcPct val="0"/>
              </a:spcBef>
              <a:spcAft>
                <a:spcPct val="0"/>
              </a:spcAft>
            </a:pPr>
            <a:r>
              <a:rPr lang="en-US" sz="2100" dirty="0" smtClean="0">
                <a:solidFill>
                  <a:srgbClr val="000000"/>
                </a:solidFill>
                <a:cs typeface="Calibri" panose="020F0502020204030204" pitchFamily="34" charset="0"/>
              </a:rPr>
              <a:t>Focus: the teaching of mathematics to pupils in KS2 (and KS3).</a:t>
            </a:r>
          </a:p>
          <a:p>
            <a:pPr fontAlgn="base">
              <a:spcBef>
                <a:spcPct val="0"/>
              </a:spcBef>
              <a:spcAft>
                <a:spcPct val="0"/>
              </a:spcAft>
            </a:pPr>
            <a:r>
              <a:rPr lang="en-US" sz="2100" dirty="0" smtClean="0">
                <a:solidFill>
                  <a:srgbClr val="000000"/>
                </a:solidFill>
                <a:cs typeface="Calibri" panose="020F0502020204030204" pitchFamily="34" charset="0"/>
              </a:rPr>
              <a:t>Eight practical, evidence-based recommendations relevant to all pupils, but particularly to those who struggle with aspects of their learning.</a:t>
            </a:r>
            <a:endParaRPr lang="en-GB" sz="2100" dirty="0">
              <a:solidFill>
                <a:srgbClr val="000000"/>
              </a:solidFill>
              <a:cs typeface="Calibri" panose="020F0502020204030204" pitchFamily="34" charset="0"/>
            </a:endParaRPr>
          </a:p>
        </p:txBody>
      </p:sp>
    </p:spTree>
    <p:extLst>
      <p:ext uri="{BB962C8B-B14F-4D97-AF65-F5344CB8AC3E}">
        <p14:creationId xmlns:p14="http://schemas.microsoft.com/office/powerpoint/2010/main" val="346422069"/>
      </p:ext>
    </p:extLst>
  </p:cSld>
  <p:clrMapOvr>
    <a:masterClrMapping/>
  </p:clrMapOvr>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algn="ctr"/>
            <a:r>
              <a:rPr lang="en-GB" dirty="0" smtClean="0"/>
              <a:t>Assessment</a:t>
            </a:r>
            <a:endParaRPr lang="en-GB" dirty="0"/>
          </a:p>
        </p:txBody>
      </p:sp>
    </p:spTree>
    <p:extLst>
      <p:ext uri="{BB962C8B-B14F-4D97-AF65-F5344CB8AC3E}">
        <p14:creationId xmlns:p14="http://schemas.microsoft.com/office/powerpoint/2010/main" val="1646162013"/>
      </p:ext>
    </p:extLst>
  </p:cSld>
  <p:clrMapOvr>
    <a:masterClrMapping/>
  </p:clrMapOvr>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63688" y="188640"/>
            <a:ext cx="5472608" cy="1569660"/>
          </a:xfrm>
          <a:prstGeom prst="rect">
            <a:avLst/>
          </a:prstGeom>
        </p:spPr>
        <p:txBody>
          <a:bodyPr wrap="square">
            <a:spAutoFit/>
          </a:bodyPr>
          <a:lstStyle/>
          <a:p>
            <a:pPr algn="ctr" fontAlgn="base">
              <a:spcBef>
                <a:spcPct val="0"/>
              </a:spcBef>
              <a:spcAft>
                <a:spcPct val="0"/>
              </a:spcAft>
              <a:defRPr/>
            </a:pPr>
            <a:r>
              <a:rPr lang="en-GB" sz="3200" b="1" dirty="0" smtClean="0">
                <a:solidFill>
                  <a:srgbClr val="000066"/>
                </a:solidFill>
                <a:latin typeface="Trebuchet MS" panose="020B0603020202020204" pitchFamily="34" charset="0"/>
                <a:ea typeface="Geneva" pitchFamily="-111" charset="-128"/>
              </a:rPr>
              <a:t>2017 KS1 and KS2 </a:t>
            </a:r>
          </a:p>
          <a:p>
            <a:pPr algn="ctr" fontAlgn="base">
              <a:spcBef>
                <a:spcPct val="0"/>
              </a:spcBef>
              <a:spcAft>
                <a:spcPct val="0"/>
              </a:spcAft>
              <a:defRPr/>
            </a:pPr>
            <a:r>
              <a:rPr lang="en-GB" sz="3200" b="1" dirty="0" smtClean="0">
                <a:solidFill>
                  <a:srgbClr val="000066"/>
                </a:solidFill>
                <a:latin typeface="Trebuchet MS" panose="020B0603020202020204" pitchFamily="34" charset="0"/>
                <a:ea typeface="Geneva" pitchFamily="-111" charset="-128"/>
              </a:rPr>
              <a:t>Assessment Information (Provisional</a:t>
            </a:r>
            <a:r>
              <a:rPr lang="en-GB" sz="3200" b="1" dirty="0">
                <a:solidFill>
                  <a:srgbClr val="000066"/>
                </a:solidFill>
                <a:latin typeface="Trebuchet MS" panose="020B0603020202020204" pitchFamily="34" charset="0"/>
                <a:ea typeface="Geneva" pitchFamily="-111" charset="-128"/>
              </a:rPr>
              <a:t>)</a:t>
            </a:r>
            <a:endParaRPr lang="en-GB" sz="3200" dirty="0">
              <a:solidFill>
                <a:srgbClr val="000066"/>
              </a:solidFill>
              <a:latin typeface="Trebuchet MS" panose="020B0603020202020204" pitchFamily="34" charset="0"/>
              <a:ea typeface="Geneva" pitchFamily="-111" charset="-128"/>
            </a:endParaRPr>
          </a:p>
        </p:txBody>
      </p:sp>
      <p:sp>
        <p:nvSpPr>
          <p:cNvPr id="5" name="Rectangle 4"/>
          <p:cNvSpPr/>
          <p:nvPr/>
        </p:nvSpPr>
        <p:spPr>
          <a:xfrm>
            <a:off x="755576" y="4584030"/>
            <a:ext cx="6364878" cy="1200329"/>
          </a:xfrm>
          <a:prstGeom prst="rect">
            <a:avLst/>
          </a:prstGeom>
        </p:spPr>
        <p:txBody>
          <a:bodyPr wrap="square">
            <a:spAutoFit/>
          </a:bodyPr>
          <a:lstStyle/>
          <a:p>
            <a:pPr fontAlgn="base">
              <a:spcBef>
                <a:spcPct val="0"/>
              </a:spcBef>
              <a:spcAft>
                <a:spcPct val="0"/>
              </a:spcAft>
            </a:pPr>
            <a:r>
              <a:rPr lang="en-GB" sz="2400" dirty="0" smtClean="0">
                <a:solidFill>
                  <a:prstClr val="black"/>
                </a:solidFill>
                <a:ea typeface="Geneva"/>
                <a:cs typeface="Calibri" panose="020F0502020204030204" pitchFamily="34" charset="0"/>
              </a:rPr>
              <a:t>Statistics</a:t>
            </a:r>
            <a:r>
              <a:rPr lang="en-GB" sz="2400" dirty="0">
                <a:solidFill>
                  <a:prstClr val="black"/>
                </a:solidFill>
                <a:ea typeface="Geneva"/>
                <a:cs typeface="Calibri" panose="020F0502020204030204" pitchFamily="34" charset="0"/>
              </a:rPr>
              <a:t>: </a:t>
            </a:r>
            <a:r>
              <a:rPr lang="en-GB" sz="2400" dirty="0" smtClean="0">
                <a:solidFill>
                  <a:prstClr val="black"/>
                </a:solidFill>
                <a:ea typeface="Geneva"/>
                <a:cs typeface="Calibri" panose="020F0502020204030204" pitchFamily="34" charset="0"/>
              </a:rPr>
              <a:t>KS2</a:t>
            </a:r>
          </a:p>
          <a:p>
            <a:pPr fontAlgn="base">
              <a:spcBef>
                <a:spcPct val="0"/>
              </a:spcBef>
              <a:spcAft>
                <a:spcPct val="0"/>
              </a:spcAft>
            </a:pPr>
            <a:r>
              <a:rPr lang="en-GB" sz="2400" dirty="0">
                <a:solidFill>
                  <a:prstClr val="black"/>
                </a:solidFill>
                <a:ea typeface="Geneva" pitchFamily="-111" charset="-128"/>
                <a:cs typeface="Calibri" panose="020F0502020204030204" pitchFamily="34" charset="0"/>
                <a:hlinkClick r:id="rId2"/>
              </a:rPr>
              <a:t>https://</a:t>
            </a:r>
            <a:r>
              <a:rPr lang="en-GB" sz="2400" dirty="0" smtClean="0">
                <a:solidFill>
                  <a:prstClr val="black"/>
                </a:solidFill>
                <a:ea typeface="Geneva" pitchFamily="-111" charset="-128"/>
                <a:cs typeface="Calibri" panose="020F0502020204030204" pitchFamily="34" charset="0"/>
                <a:hlinkClick r:id="rId2"/>
              </a:rPr>
              <a:t>www.gov.uk/government/collections/statistics-key-stage-2</a:t>
            </a:r>
            <a:endParaRPr lang="en-GB" sz="2400" dirty="0" smtClean="0">
              <a:solidFill>
                <a:prstClr val="black"/>
              </a:solidFill>
              <a:ea typeface="Geneva" pitchFamily="-111" charset="-128"/>
              <a:cs typeface="Calibri" panose="020F0502020204030204" pitchFamily="34" charset="0"/>
            </a:endParaRPr>
          </a:p>
        </p:txBody>
      </p:sp>
      <p:sp>
        <p:nvSpPr>
          <p:cNvPr id="6" name="Rectangle 5"/>
          <p:cNvSpPr/>
          <p:nvPr/>
        </p:nvSpPr>
        <p:spPr>
          <a:xfrm>
            <a:off x="755576" y="3308791"/>
            <a:ext cx="7544852" cy="1200329"/>
          </a:xfrm>
          <a:prstGeom prst="rect">
            <a:avLst/>
          </a:prstGeom>
        </p:spPr>
        <p:txBody>
          <a:bodyPr wrap="square">
            <a:spAutoFit/>
          </a:bodyPr>
          <a:lstStyle/>
          <a:p>
            <a:pPr fontAlgn="base">
              <a:spcBef>
                <a:spcPct val="0"/>
              </a:spcBef>
              <a:spcAft>
                <a:spcPct val="0"/>
              </a:spcAft>
            </a:pPr>
            <a:r>
              <a:rPr lang="en-GB" sz="2400" dirty="0">
                <a:solidFill>
                  <a:prstClr val="black"/>
                </a:solidFill>
                <a:ea typeface="Geneva"/>
                <a:cs typeface="Calibri" panose="020F0502020204030204" pitchFamily="34" charset="0"/>
              </a:rPr>
              <a:t>Statistics: </a:t>
            </a:r>
            <a:r>
              <a:rPr lang="en-GB" sz="2400" dirty="0" smtClean="0">
                <a:solidFill>
                  <a:prstClr val="black"/>
                </a:solidFill>
                <a:ea typeface="Geneva"/>
                <a:cs typeface="Calibri" panose="020F0502020204030204" pitchFamily="34" charset="0"/>
              </a:rPr>
              <a:t>KS1</a:t>
            </a:r>
            <a:endParaRPr lang="en-GB" sz="2400" dirty="0" smtClean="0">
              <a:solidFill>
                <a:prstClr val="black"/>
              </a:solidFill>
              <a:ea typeface="Geneva" pitchFamily="-111" charset="-128"/>
              <a:cs typeface="Calibri" panose="020F0502020204030204" pitchFamily="34" charset="0"/>
              <a:hlinkClick r:id=""/>
            </a:endParaRPr>
          </a:p>
          <a:p>
            <a:pPr fontAlgn="base">
              <a:spcBef>
                <a:spcPct val="0"/>
              </a:spcBef>
              <a:spcAft>
                <a:spcPct val="0"/>
              </a:spcAft>
            </a:pPr>
            <a:r>
              <a:rPr lang="en-GB" sz="2400" dirty="0" smtClean="0">
                <a:solidFill>
                  <a:prstClr val="black"/>
                </a:solidFill>
                <a:ea typeface="Geneva" pitchFamily="-111" charset="-128"/>
                <a:cs typeface="Calibri" panose="020F0502020204030204" pitchFamily="34" charset="0"/>
                <a:hlinkClick r:id=""/>
              </a:rPr>
              <a:t>https</a:t>
            </a:r>
            <a:r>
              <a:rPr lang="en-GB" sz="2400" dirty="0">
                <a:solidFill>
                  <a:prstClr val="black"/>
                </a:solidFill>
                <a:ea typeface="Geneva" pitchFamily="-111" charset="-128"/>
                <a:cs typeface="Calibri" panose="020F0502020204030204" pitchFamily="34" charset="0"/>
                <a:hlinkClick r:id="rId3"/>
              </a:rPr>
              <a:t>://</a:t>
            </a:r>
            <a:r>
              <a:rPr lang="en-GB" sz="2400" dirty="0" smtClean="0">
                <a:solidFill>
                  <a:prstClr val="black"/>
                </a:solidFill>
                <a:ea typeface="Geneva" pitchFamily="-111" charset="-128"/>
                <a:cs typeface="Calibri" panose="020F0502020204030204" pitchFamily="34" charset="0"/>
                <a:hlinkClick r:id="rId3"/>
              </a:rPr>
              <a:t>www.gov.uk/government/collections/statistics-key-stage-1</a:t>
            </a:r>
            <a:endParaRPr lang="en-GB" sz="2400" dirty="0" smtClean="0">
              <a:solidFill>
                <a:prstClr val="black"/>
              </a:solidFill>
              <a:ea typeface="Geneva" pitchFamily="-111" charset="-128"/>
              <a:cs typeface="Calibri" panose="020F0502020204030204" pitchFamily="34" charset="0"/>
            </a:endParaRPr>
          </a:p>
        </p:txBody>
      </p:sp>
      <p:sp>
        <p:nvSpPr>
          <p:cNvPr id="7" name="Rectangle 6"/>
          <p:cNvSpPr/>
          <p:nvPr/>
        </p:nvSpPr>
        <p:spPr>
          <a:xfrm>
            <a:off x="755576" y="2012647"/>
            <a:ext cx="7704856" cy="1200329"/>
          </a:xfrm>
          <a:prstGeom prst="rect">
            <a:avLst/>
          </a:prstGeom>
        </p:spPr>
        <p:txBody>
          <a:bodyPr wrap="square">
            <a:spAutoFit/>
          </a:bodyPr>
          <a:lstStyle/>
          <a:p>
            <a:pPr fontAlgn="base">
              <a:spcBef>
                <a:spcPct val="0"/>
              </a:spcBef>
              <a:spcAft>
                <a:spcPct val="0"/>
              </a:spcAft>
            </a:pPr>
            <a:r>
              <a:rPr lang="en-GB" sz="2400" dirty="0">
                <a:solidFill>
                  <a:prstClr val="black"/>
                </a:solidFill>
                <a:ea typeface="Geneva"/>
                <a:cs typeface="Calibri" panose="020F0502020204030204" pitchFamily="34" charset="0"/>
              </a:rPr>
              <a:t>Statistics: </a:t>
            </a:r>
            <a:r>
              <a:rPr lang="en-GB" sz="2400" dirty="0" smtClean="0">
                <a:solidFill>
                  <a:prstClr val="black"/>
                </a:solidFill>
                <a:ea typeface="Geneva"/>
                <a:cs typeface="Calibri" panose="020F0502020204030204" pitchFamily="34" charset="0"/>
              </a:rPr>
              <a:t>EYFS profile</a:t>
            </a:r>
          </a:p>
          <a:p>
            <a:pPr fontAlgn="base">
              <a:spcBef>
                <a:spcPct val="0"/>
              </a:spcBef>
              <a:spcAft>
                <a:spcPct val="0"/>
              </a:spcAft>
            </a:pPr>
            <a:r>
              <a:rPr lang="en-GB" sz="2400" dirty="0">
                <a:solidFill>
                  <a:prstClr val="black"/>
                </a:solidFill>
                <a:ea typeface="Geneva" pitchFamily="-111" charset="-128"/>
                <a:cs typeface="Calibri" panose="020F0502020204030204" pitchFamily="34" charset="0"/>
                <a:hlinkClick r:id="rId4"/>
              </a:rPr>
              <a:t>https://</a:t>
            </a:r>
            <a:r>
              <a:rPr lang="en-GB" sz="2400" dirty="0" smtClean="0">
                <a:solidFill>
                  <a:prstClr val="black"/>
                </a:solidFill>
                <a:ea typeface="Geneva" pitchFamily="-111" charset="-128"/>
                <a:cs typeface="Calibri" panose="020F0502020204030204" pitchFamily="34" charset="0"/>
                <a:hlinkClick r:id="rId4"/>
              </a:rPr>
              <a:t>www.gov.uk/government/collections/statistics-early-years-foundation-stage-profile</a:t>
            </a:r>
            <a:r>
              <a:rPr lang="en-GB" sz="2400" dirty="0" smtClean="0">
                <a:solidFill>
                  <a:prstClr val="black"/>
                </a:solidFill>
                <a:ea typeface="Geneva" pitchFamily="-111" charset="-128"/>
                <a:cs typeface="Calibri" panose="020F0502020204030204" pitchFamily="34" charset="0"/>
              </a:rPr>
              <a:t> </a:t>
            </a:r>
          </a:p>
        </p:txBody>
      </p:sp>
    </p:spTree>
    <p:extLst>
      <p:ext uri="{BB962C8B-B14F-4D97-AF65-F5344CB8AC3E}">
        <p14:creationId xmlns:p14="http://schemas.microsoft.com/office/powerpoint/2010/main" val="741503539"/>
      </p:ext>
    </p:extLst>
  </p:cSld>
  <p:clrMapOvr>
    <a:masterClrMapping/>
  </p:clrMapOvr>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1358220636"/>
              </p:ext>
            </p:extLst>
          </p:nvPr>
        </p:nvGraphicFramePr>
        <p:xfrm>
          <a:off x="107505" y="1124744"/>
          <a:ext cx="8856985" cy="4622217"/>
        </p:xfrm>
        <a:graphic>
          <a:graphicData uri="http://schemas.openxmlformats.org/drawingml/2006/table">
            <a:tbl>
              <a:tblPr/>
              <a:tblGrid>
                <a:gridCol w="1224135"/>
                <a:gridCol w="2088232"/>
                <a:gridCol w="2088232"/>
                <a:gridCol w="144016"/>
                <a:gridCol w="3312370"/>
              </a:tblGrid>
              <a:tr h="432048">
                <a:tc rowSpan="3">
                  <a:txBody>
                    <a:bodyPr/>
                    <a:lstStyle/>
                    <a:p>
                      <a:pPr marL="0" marR="0" indent="0" algn="ctr" defTabSz="457200" rtl="0" eaLnBrk="1" fontAlgn="b" latinLnBrk="0" hangingPunct="1">
                        <a:lnSpc>
                          <a:spcPct val="100000"/>
                        </a:lnSpc>
                        <a:spcBef>
                          <a:spcPts val="0"/>
                        </a:spcBef>
                        <a:spcAft>
                          <a:spcPts val="0"/>
                        </a:spcAft>
                        <a:buClrTx/>
                        <a:buSzTx/>
                        <a:buFontTx/>
                        <a:buNone/>
                        <a:tabLst/>
                        <a:defRPr/>
                      </a:pPr>
                      <a:r>
                        <a:rPr lang="en-GB" sz="2000" b="1" i="0" u="none" strike="noStrike" dirty="0" smtClean="0">
                          <a:solidFill>
                            <a:schemeClr val="tx1"/>
                          </a:solidFill>
                          <a:latin typeface="Arial" panose="020B0604020202020204" pitchFamily="34" charset="0"/>
                          <a:cs typeface="Arial" panose="020B0604020202020204" pitchFamily="34" charset="0"/>
                        </a:rPr>
                        <a:t>PSC</a:t>
                      </a:r>
                    </a:p>
                  </a:txBody>
                  <a:tcPr marL="9525" marR="9525" marT="9525"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2" gridSpan="2">
                  <a:txBody>
                    <a:bodyPr/>
                    <a:lstStyle/>
                    <a:p>
                      <a:pPr algn="ctr" fontAlgn="b"/>
                      <a:r>
                        <a:rPr lang="en-GB" sz="2000" b="1" i="0" u="none" strike="noStrike" dirty="0" smtClean="0">
                          <a:solidFill>
                            <a:schemeClr val="tx1"/>
                          </a:solidFill>
                          <a:latin typeface="Arial" panose="020B0604020202020204" pitchFamily="34" charset="0"/>
                          <a:cs typeface="Arial" panose="020B0604020202020204" pitchFamily="34" charset="0"/>
                        </a:rPr>
                        <a:t>NATIONAL (GLOS LA)</a:t>
                      </a:r>
                      <a:endParaRPr lang="en-GB" sz="2000" b="1" i="1" u="none" strike="noStrike" dirty="0">
                        <a:solidFill>
                          <a:srgbClr val="006000"/>
                        </a:solidFill>
                        <a:latin typeface="Arial" panose="020B0604020202020204" pitchFamily="34" charset="0"/>
                        <a:cs typeface="Arial" panose="020B0604020202020204" pitchFamily="34" charset="0"/>
                      </a:endParaRPr>
                    </a:p>
                  </a:txBody>
                  <a:tcPr marL="9525" marR="9525" marT="9525"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2" hMerge="1">
                  <a:txBody>
                    <a:bodyPr/>
                    <a:lstStyle/>
                    <a:p>
                      <a:pPr algn="ctr" fontAlgn="b"/>
                      <a:endParaRPr lang="en-GB" sz="2400" b="1" i="0" u="none" strike="noStrike" dirty="0">
                        <a:solidFill>
                          <a:schemeClr val="tx1"/>
                        </a:solidFill>
                        <a:latin typeface="Calibri" panose="020F0502020204030204" pitchFamily="34" charset="0"/>
                        <a:cs typeface="Calibri" panose="020F0502020204030204" pitchFamily="34" charset="0"/>
                      </a:endParaRPr>
                    </a:p>
                  </a:txBody>
                  <a:tcPr marL="9525" marR="9525" marT="9525"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8">
                  <a:txBody>
                    <a:bodyPr/>
                    <a:lstStyle/>
                    <a:p>
                      <a:endParaRPr lang="en-GB" sz="2000" b="0" dirty="0">
                        <a:solidFill>
                          <a:schemeClr val="tx1"/>
                        </a:solidFill>
                        <a:latin typeface="Arial" panose="020B0604020202020204" pitchFamily="34" charset="0"/>
                        <a:cs typeface="Arial" panose="020B0604020202020204" pitchFamily="34" charset="0"/>
                      </a:endParaRPr>
                    </a:p>
                  </a:txBody>
                  <a:tcPr marL="9525" marR="9525" marT="9525"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marL="0" marR="0" indent="0" algn="ctr" defTabSz="457200" rtl="0" eaLnBrk="1" fontAlgn="b" latinLnBrk="0" hangingPunct="1">
                        <a:lnSpc>
                          <a:spcPct val="100000"/>
                        </a:lnSpc>
                        <a:spcBef>
                          <a:spcPts val="0"/>
                        </a:spcBef>
                        <a:spcAft>
                          <a:spcPts val="0"/>
                        </a:spcAft>
                        <a:buClrTx/>
                        <a:buSzTx/>
                        <a:buFontTx/>
                        <a:buNone/>
                        <a:tabLst/>
                        <a:defRPr/>
                      </a:pPr>
                      <a:r>
                        <a:rPr lang="en-GB" sz="2000" b="1" i="0" u="none" strike="noStrike" dirty="0" smtClean="0">
                          <a:solidFill>
                            <a:schemeClr val="tx1"/>
                          </a:solidFill>
                          <a:latin typeface="Arial" panose="020B0604020202020204" pitchFamily="34" charset="0"/>
                          <a:cs typeface="Arial" panose="020B0604020202020204" pitchFamily="34" charset="0"/>
                        </a:rPr>
                        <a:t>NATIONAL</a:t>
                      </a:r>
                      <a:r>
                        <a:rPr lang="en-GB" sz="2000" b="1" i="1" u="none" strike="noStrike" baseline="0" dirty="0" smtClean="0">
                          <a:solidFill>
                            <a:srgbClr val="006000"/>
                          </a:solidFill>
                          <a:latin typeface="Arial" panose="020B0604020202020204" pitchFamily="34" charset="0"/>
                          <a:cs typeface="Arial" panose="020B0604020202020204" pitchFamily="34" charset="0"/>
                        </a:rPr>
                        <a:t> </a:t>
                      </a:r>
                      <a:r>
                        <a:rPr lang="en-GB" sz="2000" b="1" i="0" u="none" strike="noStrike" baseline="0" dirty="0" smtClean="0">
                          <a:solidFill>
                            <a:schemeClr val="tx1"/>
                          </a:solidFill>
                          <a:latin typeface="Arial" panose="020B0604020202020204" pitchFamily="34" charset="0"/>
                          <a:cs typeface="Arial" panose="020B0604020202020204" pitchFamily="34" charset="0"/>
                        </a:rPr>
                        <a:t>(</a:t>
                      </a:r>
                      <a:r>
                        <a:rPr lang="en-GB" sz="2000" b="1" i="0" u="none" strike="noStrike" dirty="0" smtClean="0">
                          <a:solidFill>
                            <a:schemeClr val="tx1"/>
                          </a:solidFill>
                          <a:latin typeface="Arial" panose="020B0604020202020204" pitchFamily="34" charset="0"/>
                          <a:cs typeface="Arial" panose="020B0604020202020204" pitchFamily="34" charset="0"/>
                        </a:rPr>
                        <a:t>GLOS LA)</a:t>
                      </a:r>
                      <a:endParaRPr lang="en-GB" sz="2000" b="1" i="1" u="none" strike="noStrike" dirty="0">
                        <a:solidFill>
                          <a:srgbClr val="006000"/>
                        </a:solidFill>
                        <a:latin typeface="Arial" panose="020B0604020202020204" pitchFamily="34" charset="0"/>
                        <a:cs typeface="Arial" panose="020B0604020202020204" pitchFamily="34" charset="0"/>
                      </a:endParaRPr>
                    </a:p>
                  </a:txBody>
                  <a:tcPr marL="9525" marR="9525" marT="9525"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0">
                <a:tc vMerge="1">
                  <a:txBody>
                    <a:bodyPr/>
                    <a:lstStyle/>
                    <a:p>
                      <a:endParaRPr lang="en-GB"/>
                    </a:p>
                  </a:txBody>
                  <a:tcPr/>
                </a:tc>
                <a:tc gridSpan="2" vMerge="1">
                  <a:txBody>
                    <a:bodyPr/>
                    <a:lstStyle/>
                    <a:p>
                      <a:pPr algn="ctr" fontAlgn="b"/>
                      <a:endParaRPr lang="en-GB" sz="2000" b="1" i="0" u="none" strike="noStrike" dirty="0">
                        <a:solidFill>
                          <a:schemeClr val="tx1"/>
                        </a:solidFill>
                        <a:latin typeface="Arial" panose="020B0604020202020204" pitchFamily="34" charset="0"/>
                        <a:cs typeface="Arial" panose="020B0604020202020204" pitchFamily="34" charset="0"/>
                      </a:endParaRPr>
                    </a:p>
                  </a:txBody>
                  <a:tcPr/>
                </a:tc>
                <a:tc hMerge="1" vMerge="1">
                  <a:txBody>
                    <a:bodyPr/>
                    <a:lstStyle/>
                    <a:p>
                      <a:pPr algn="ctr" fontAlgn="b"/>
                      <a:endParaRPr lang="en-GB" sz="2000" b="1" i="0" u="none" strike="noStrike" dirty="0">
                        <a:solidFill>
                          <a:schemeClr val="tx1"/>
                        </a:solidFill>
                        <a:latin typeface="Arial" panose="020B0604020202020204" pitchFamily="34" charset="0"/>
                        <a:cs typeface="Arial" panose="020B0604020202020204" pitchFamily="34" charset="0"/>
                      </a:endParaRPr>
                    </a:p>
                  </a:txBody>
                  <a:tcPr/>
                </a:tc>
                <a:tc vMerge="1">
                  <a:txBody>
                    <a:bodyPr/>
                    <a:lstStyle/>
                    <a:p>
                      <a:endParaRPr lang="en-GB"/>
                    </a:p>
                  </a:txBody>
                  <a:tcPr/>
                </a:tc>
                <a:tc rowSpan="2">
                  <a:txBody>
                    <a:bodyPr/>
                    <a:lstStyle/>
                    <a:p>
                      <a:pPr algn="ctr"/>
                      <a:r>
                        <a:rPr lang="en-GB" sz="2000" b="1" dirty="0" smtClean="0">
                          <a:latin typeface="Arial" panose="020B0604020202020204" pitchFamily="34" charset="0"/>
                          <a:cs typeface="Arial" panose="020B0604020202020204" pitchFamily="34" charset="0"/>
                        </a:rPr>
                        <a:t>Improvement:</a:t>
                      </a:r>
                      <a:r>
                        <a:rPr lang="en-GB" sz="2000" b="1" baseline="0" dirty="0" smtClean="0">
                          <a:latin typeface="Arial" panose="020B0604020202020204" pitchFamily="34" charset="0"/>
                          <a:cs typeface="Arial" panose="020B0604020202020204" pitchFamily="34" charset="0"/>
                        </a:rPr>
                        <a:t>Y</a:t>
                      </a:r>
                      <a:r>
                        <a:rPr lang="en-GB" sz="2000" b="1" dirty="0" smtClean="0">
                          <a:latin typeface="Arial" panose="020B0604020202020204" pitchFamily="34" charset="0"/>
                          <a:cs typeface="Arial" panose="020B0604020202020204" pitchFamily="34" charset="0"/>
                        </a:rPr>
                        <a:t>1-Y2 </a:t>
                      </a:r>
                    </a:p>
                    <a:p>
                      <a:pPr algn="ctr"/>
                      <a:r>
                        <a:rPr lang="en-GB" sz="2000" b="1" dirty="0" smtClean="0">
                          <a:latin typeface="Arial" panose="020B0604020202020204" pitchFamily="34" charset="0"/>
                          <a:cs typeface="Arial" panose="020B0604020202020204" pitchFamily="34" charset="0"/>
                        </a:rPr>
                        <a:t>(percentage points)</a:t>
                      </a:r>
                      <a:endParaRPr lang="en-GB" sz="2000" b="1" i="1" dirty="0">
                        <a:solidFill>
                          <a:srgbClr val="006000"/>
                        </a:solidFill>
                        <a:latin typeface="Arial" panose="020B0604020202020204" pitchFamily="34" charset="0"/>
                        <a:cs typeface="Arial" panose="020B0604020202020204" pitchFamily="34" charset="0"/>
                      </a:endParaRPr>
                    </a:p>
                  </a:txBody>
                  <a:tcPr marL="9525" marR="9525" marT="9525"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534134">
                <a:tc vMerge="1">
                  <a:txBody>
                    <a:bodyPr/>
                    <a:lstStyle/>
                    <a:p>
                      <a:pPr marL="0" marR="0" indent="0" algn="ctr" defTabSz="457200" rtl="0" eaLnBrk="1" fontAlgn="b" latinLnBrk="0" hangingPunct="1">
                        <a:lnSpc>
                          <a:spcPct val="100000"/>
                        </a:lnSpc>
                        <a:spcBef>
                          <a:spcPts val="0"/>
                        </a:spcBef>
                        <a:spcAft>
                          <a:spcPts val="0"/>
                        </a:spcAft>
                        <a:buClrTx/>
                        <a:buSzTx/>
                        <a:buFontTx/>
                        <a:buNone/>
                        <a:tabLst/>
                        <a:defRPr/>
                      </a:pPr>
                      <a:endParaRPr lang="en-GB" sz="2400" b="1" i="0" u="none" strike="noStrike" dirty="0" smtClean="0">
                        <a:solidFill>
                          <a:schemeClr val="tx1"/>
                        </a:solidFill>
                        <a:latin typeface="Calibri" panose="020F0502020204030204" pitchFamily="34" charset="0"/>
                        <a:cs typeface="Calibri" panose="020F0502020204030204" pitchFamily="34" charset="0"/>
                      </a:endParaRPr>
                    </a:p>
                  </a:txBody>
                  <a:tcPr marL="9525" marR="9525" marT="9525"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GB" sz="2000" b="1" i="0" u="none" strike="noStrike" dirty="0" smtClean="0">
                          <a:solidFill>
                            <a:schemeClr val="tx1"/>
                          </a:solidFill>
                          <a:latin typeface="Arial" panose="020B0604020202020204" pitchFamily="34" charset="0"/>
                          <a:cs typeface="Arial" panose="020B0604020202020204" pitchFamily="34" charset="0"/>
                        </a:rPr>
                        <a:t>Year 1</a:t>
                      </a:r>
                      <a:endParaRPr lang="en-GB" sz="2000" b="1" i="0" u="none" strike="noStrike" dirty="0">
                        <a:solidFill>
                          <a:schemeClr val="tx1"/>
                        </a:solidFill>
                        <a:latin typeface="Arial" panose="020B0604020202020204" pitchFamily="34" charset="0"/>
                        <a:cs typeface="Arial" panose="020B0604020202020204" pitchFamily="34" charset="0"/>
                      </a:endParaRPr>
                    </a:p>
                  </a:txBody>
                  <a:tcPr marL="9525" marR="9525" marT="9525"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GB" sz="2000" b="1" i="0" u="none" strike="noStrike" dirty="0" smtClean="0">
                          <a:solidFill>
                            <a:schemeClr val="tx1"/>
                          </a:solidFill>
                          <a:latin typeface="Arial" panose="020B0604020202020204" pitchFamily="34" charset="0"/>
                          <a:cs typeface="Arial" panose="020B0604020202020204" pitchFamily="34" charset="0"/>
                        </a:rPr>
                        <a:t>End of KS1</a:t>
                      </a:r>
                      <a:endParaRPr lang="en-GB" sz="2000" b="1" i="0" u="none" strike="noStrike" dirty="0">
                        <a:solidFill>
                          <a:schemeClr val="tx1"/>
                        </a:solidFill>
                        <a:latin typeface="Arial" panose="020B0604020202020204" pitchFamily="34" charset="0"/>
                        <a:cs typeface="Arial" panose="020B0604020202020204" pitchFamily="34" charset="0"/>
                      </a:endParaRPr>
                    </a:p>
                  </a:txBody>
                  <a:tcPr marL="9525" marR="9525" marT="9525"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vMerge="1">
                  <a:txBody>
                    <a:bodyPr/>
                    <a:lstStyle/>
                    <a:p>
                      <a:endParaRPr lang="en-GB" b="0" dirty="0">
                        <a:solidFill>
                          <a:schemeClr val="accent6">
                            <a:lumMod val="50000"/>
                          </a:schemeClr>
                        </a:solidFill>
                      </a:endParaRPr>
                    </a:p>
                  </a:txBody>
                  <a:tcPr marL="9525" marR="9525" marT="9525"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vMerge="1">
                  <a:txBody>
                    <a:bodyPr/>
                    <a:lstStyle/>
                    <a:p>
                      <a:pPr algn="ctr"/>
                      <a:endParaRPr lang="en-GB" sz="2400" b="1" i="1" dirty="0">
                        <a:solidFill>
                          <a:srgbClr val="006000"/>
                        </a:solidFill>
                        <a:latin typeface="Calibri" panose="020F0502020204030204" pitchFamily="34" charset="0"/>
                        <a:cs typeface="Calibri" panose="020F0502020204030204" pitchFamily="34" charset="0"/>
                      </a:endParaRPr>
                    </a:p>
                  </a:txBody>
                  <a:tcPr marL="9525" marR="9525" marT="9525"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595174">
                <a:tc>
                  <a:txBody>
                    <a:bodyPr/>
                    <a:lstStyle/>
                    <a:p>
                      <a:pPr algn="ctr" fontAlgn="b"/>
                      <a:r>
                        <a:rPr lang="en-GB" sz="2000" b="1" i="0" u="none" strike="noStrike" dirty="0" smtClean="0">
                          <a:solidFill>
                            <a:srgbClr val="800000"/>
                          </a:solidFill>
                          <a:latin typeface="Arial" panose="020B0604020202020204" pitchFamily="34" charset="0"/>
                          <a:cs typeface="Arial" panose="020B0604020202020204" pitchFamily="34" charset="0"/>
                        </a:rPr>
                        <a:t>2017</a:t>
                      </a:r>
                      <a:endParaRPr lang="en-GB" sz="2000" b="1" i="0" u="none" strike="noStrike" dirty="0">
                        <a:solidFill>
                          <a:srgbClr val="800000"/>
                        </a:solidFill>
                        <a:latin typeface="Arial" panose="020B0604020202020204" pitchFamily="34" charset="0"/>
                        <a:cs typeface="Arial" panose="020B0604020202020204" pitchFamily="34" charset="0"/>
                      </a:endParaRPr>
                    </a:p>
                  </a:txBody>
                  <a:tcPr marL="9525" marR="9525" marT="9525"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GB" sz="2000" b="1" i="0" u="none" strike="noStrike" dirty="0" smtClean="0">
                          <a:solidFill>
                            <a:srgbClr val="800000"/>
                          </a:solidFill>
                          <a:latin typeface="Arial" panose="020B0604020202020204" pitchFamily="34" charset="0"/>
                          <a:cs typeface="Arial" panose="020B0604020202020204" pitchFamily="34" charset="0"/>
                        </a:rPr>
                        <a:t>81% (80%)</a:t>
                      </a:r>
                      <a:endParaRPr lang="en-GB" sz="2000" b="1" i="0" u="none" strike="noStrike" dirty="0">
                        <a:solidFill>
                          <a:srgbClr val="800000"/>
                        </a:solidFill>
                        <a:latin typeface="Arial" panose="020B0604020202020204" pitchFamily="34" charset="0"/>
                        <a:cs typeface="Arial" panose="020B0604020202020204" pitchFamily="34" charset="0"/>
                      </a:endParaRPr>
                    </a:p>
                  </a:txBody>
                  <a:tcPr marL="9525" marR="9525" marT="9525"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GB" sz="2000" b="1" i="0" u="none" strike="noStrike" dirty="0" smtClean="0">
                          <a:solidFill>
                            <a:srgbClr val="800000"/>
                          </a:solidFill>
                          <a:latin typeface="Arial" panose="020B0604020202020204" pitchFamily="34" charset="0"/>
                          <a:cs typeface="Arial" panose="020B0604020202020204" pitchFamily="34" charset="0"/>
                        </a:rPr>
                        <a:t>92% (92%)</a:t>
                      </a:r>
                      <a:endParaRPr lang="en-GB" sz="2000" b="1" i="0" u="none" strike="noStrike" dirty="0">
                        <a:solidFill>
                          <a:srgbClr val="800000"/>
                        </a:solidFill>
                        <a:latin typeface="Arial" panose="020B0604020202020204" pitchFamily="34" charset="0"/>
                        <a:cs typeface="Arial" panose="020B0604020202020204" pitchFamily="34" charset="0"/>
                      </a:endParaRPr>
                    </a:p>
                  </a:txBody>
                  <a:tcPr marL="9525" marR="9525" marT="9525"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vMerge="1">
                  <a:txBody>
                    <a:bodyPr/>
                    <a:lstStyle/>
                    <a:p>
                      <a:endParaRPr lang="en-GB"/>
                    </a:p>
                  </a:txBody>
                  <a:tcPr/>
                </a:tc>
                <a:tc>
                  <a:txBody>
                    <a:bodyPr/>
                    <a:lstStyle/>
                    <a:p>
                      <a:pPr algn="ctr"/>
                      <a:r>
                        <a:rPr lang="en-GB" sz="2000" b="1" i="0" dirty="0" smtClean="0">
                          <a:solidFill>
                            <a:srgbClr val="800000"/>
                          </a:solidFill>
                          <a:latin typeface="Arial" panose="020B0604020202020204" pitchFamily="34" charset="0"/>
                          <a:cs typeface="Arial" panose="020B0604020202020204" pitchFamily="34" charset="0"/>
                        </a:rPr>
                        <a:t>11 (11)</a:t>
                      </a:r>
                      <a:endParaRPr lang="en-GB" sz="2000" b="1" i="0" dirty="0">
                        <a:solidFill>
                          <a:srgbClr val="800000"/>
                        </a:solidFill>
                        <a:latin typeface="Arial" panose="020B0604020202020204" pitchFamily="34" charset="0"/>
                        <a:cs typeface="Arial" panose="020B0604020202020204" pitchFamily="34" charset="0"/>
                      </a:endParaRPr>
                    </a:p>
                  </a:txBody>
                  <a:tcPr marL="9525" marR="9525" marT="9525"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595174">
                <a:tc>
                  <a:txBody>
                    <a:bodyPr/>
                    <a:lstStyle/>
                    <a:p>
                      <a:pPr algn="ctr" fontAlgn="b"/>
                      <a:r>
                        <a:rPr lang="en-GB" sz="2000" b="0" i="0" u="none" strike="noStrike" dirty="0" smtClean="0">
                          <a:solidFill>
                            <a:schemeClr val="tx1"/>
                          </a:solidFill>
                          <a:latin typeface="Arial" panose="020B0604020202020204" pitchFamily="34" charset="0"/>
                          <a:cs typeface="Arial" panose="020B0604020202020204" pitchFamily="34" charset="0"/>
                        </a:rPr>
                        <a:t> 2016</a:t>
                      </a:r>
                      <a:endParaRPr lang="en-GB" sz="2000" b="0" i="0" u="none" strike="noStrike" dirty="0">
                        <a:solidFill>
                          <a:schemeClr val="tx1"/>
                        </a:solidFill>
                        <a:latin typeface="Arial" panose="020B0604020202020204" pitchFamily="34" charset="0"/>
                        <a:cs typeface="Arial" panose="020B0604020202020204" pitchFamily="34" charset="0"/>
                      </a:endParaRPr>
                    </a:p>
                  </a:txBody>
                  <a:tcPr marL="9525" marR="9525" marT="9525"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GB" sz="2000" b="0" i="0" u="none" strike="noStrike" dirty="0" smtClean="0">
                          <a:solidFill>
                            <a:schemeClr val="tx1"/>
                          </a:solidFill>
                          <a:latin typeface="Arial" panose="020B0604020202020204" pitchFamily="34" charset="0"/>
                          <a:cs typeface="Arial" panose="020B0604020202020204" pitchFamily="34" charset="0"/>
                        </a:rPr>
                        <a:t>81% (81%)</a:t>
                      </a:r>
                      <a:endParaRPr lang="en-GB" sz="2000" b="0" i="0" u="none" strike="noStrike" dirty="0">
                        <a:solidFill>
                          <a:schemeClr val="tx1"/>
                        </a:solidFill>
                        <a:latin typeface="Arial" panose="020B0604020202020204" pitchFamily="34" charset="0"/>
                        <a:cs typeface="Arial" panose="020B0604020202020204" pitchFamily="34" charset="0"/>
                      </a:endParaRPr>
                    </a:p>
                  </a:txBody>
                  <a:tcPr marL="9525" marR="9525" marT="9525"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GB" sz="2000" b="0" i="0" u="none" strike="noStrike" dirty="0" smtClean="0">
                          <a:solidFill>
                            <a:schemeClr val="tx1"/>
                          </a:solidFill>
                          <a:latin typeface="Arial" panose="020B0604020202020204" pitchFamily="34" charset="0"/>
                          <a:cs typeface="Arial" panose="020B0604020202020204" pitchFamily="34" charset="0"/>
                        </a:rPr>
                        <a:t>91% (91%)</a:t>
                      </a:r>
                      <a:endParaRPr lang="en-GB" sz="2000" b="0" i="0" u="none" strike="noStrike" dirty="0">
                        <a:solidFill>
                          <a:schemeClr val="tx1"/>
                        </a:solidFill>
                        <a:latin typeface="Arial" panose="020B0604020202020204" pitchFamily="34" charset="0"/>
                        <a:cs typeface="Arial" panose="020B0604020202020204" pitchFamily="34" charset="0"/>
                      </a:endParaRPr>
                    </a:p>
                  </a:txBody>
                  <a:tcPr marL="9525" marR="9525" marT="9525"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vMerge="1">
                  <a:txBody>
                    <a:bodyPr/>
                    <a:lstStyle/>
                    <a:p>
                      <a:endParaRPr lang="en-GB" dirty="0"/>
                    </a:p>
                  </a:txBody>
                  <a:tcPr marL="9525" marR="9525" marT="9525"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GB" sz="2000" b="0" i="0" dirty="0" smtClean="0">
                          <a:solidFill>
                            <a:schemeClr val="tx1"/>
                          </a:solidFill>
                          <a:latin typeface="Arial" panose="020B0604020202020204" pitchFamily="34" charset="0"/>
                          <a:cs typeface="Arial" panose="020B0604020202020204" pitchFamily="34" charset="0"/>
                        </a:rPr>
                        <a:t>14 (15)</a:t>
                      </a:r>
                      <a:endParaRPr lang="en-GB" sz="2000" b="0" i="0" dirty="0">
                        <a:solidFill>
                          <a:schemeClr val="tx1"/>
                        </a:solidFill>
                        <a:latin typeface="Arial" panose="020B0604020202020204" pitchFamily="34" charset="0"/>
                        <a:cs typeface="Arial" panose="020B0604020202020204" pitchFamily="34" charset="0"/>
                      </a:endParaRPr>
                    </a:p>
                  </a:txBody>
                  <a:tcPr marL="9525" marR="9525" marT="9525"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595174">
                <a:tc>
                  <a:txBody>
                    <a:bodyPr/>
                    <a:lstStyle/>
                    <a:p>
                      <a:pPr algn="ctr" fontAlgn="b"/>
                      <a:r>
                        <a:rPr lang="en-GB" sz="2000" b="0" i="0" u="none" strike="noStrike" baseline="0" dirty="0" smtClean="0">
                          <a:solidFill>
                            <a:schemeClr val="tx1"/>
                          </a:solidFill>
                          <a:latin typeface="Arial" panose="020B0604020202020204" pitchFamily="34" charset="0"/>
                          <a:cs typeface="Arial" panose="020B0604020202020204" pitchFamily="34" charset="0"/>
                        </a:rPr>
                        <a:t> 2015</a:t>
                      </a:r>
                      <a:endParaRPr lang="en-GB" sz="2000" b="0" i="0" u="none" strike="noStrike" dirty="0">
                        <a:solidFill>
                          <a:schemeClr val="tx1"/>
                        </a:solidFill>
                        <a:latin typeface="Arial" panose="020B0604020202020204" pitchFamily="34" charset="0"/>
                        <a:cs typeface="Arial" panose="020B0604020202020204" pitchFamily="34" charset="0"/>
                      </a:endParaRPr>
                    </a:p>
                  </a:txBody>
                  <a:tcPr marL="9525" marR="9525" marT="9525"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GB" sz="2000" b="0" i="0" u="none" strike="noStrike" dirty="0" smtClean="0">
                          <a:solidFill>
                            <a:schemeClr val="tx1"/>
                          </a:solidFill>
                          <a:latin typeface="Arial" panose="020B0604020202020204" pitchFamily="34" charset="0"/>
                          <a:cs typeface="Arial" panose="020B0604020202020204" pitchFamily="34" charset="0"/>
                        </a:rPr>
                        <a:t>77% (76%)</a:t>
                      </a:r>
                      <a:endParaRPr lang="en-GB" sz="2000" b="0" i="0" u="none" strike="noStrike" dirty="0">
                        <a:solidFill>
                          <a:schemeClr val="tx1"/>
                        </a:solidFill>
                        <a:latin typeface="Arial" panose="020B0604020202020204" pitchFamily="34" charset="0"/>
                        <a:cs typeface="Arial" panose="020B0604020202020204" pitchFamily="34" charset="0"/>
                      </a:endParaRPr>
                    </a:p>
                  </a:txBody>
                  <a:tcPr marL="9525" marR="9525" marT="9525"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GB" sz="2000" b="0" i="0" u="none" strike="noStrike" dirty="0" smtClean="0">
                          <a:solidFill>
                            <a:schemeClr val="tx1"/>
                          </a:solidFill>
                          <a:latin typeface="Arial" panose="020B0604020202020204" pitchFamily="34" charset="0"/>
                          <a:cs typeface="Arial" panose="020B0604020202020204" pitchFamily="34" charset="0"/>
                        </a:rPr>
                        <a:t>90% (91%)</a:t>
                      </a:r>
                      <a:endParaRPr lang="en-GB" sz="2000" b="0" i="0" u="none" strike="noStrike" dirty="0">
                        <a:solidFill>
                          <a:schemeClr val="tx1"/>
                        </a:solidFill>
                        <a:latin typeface="Arial" panose="020B0604020202020204" pitchFamily="34" charset="0"/>
                        <a:cs typeface="Arial" panose="020B0604020202020204" pitchFamily="34" charset="0"/>
                      </a:endParaRPr>
                    </a:p>
                  </a:txBody>
                  <a:tcPr marL="9525" marR="9525" marT="9525"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vMerge="1">
                  <a:txBody>
                    <a:bodyPr/>
                    <a:lstStyle/>
                    <a:p>
                      <a:endParaRPr lang="en-GB"/>
                    </a:p>
                  </a:txBody>
                  <a:tcPr/>
                </a:tc>
                <a:tc>
                  <a:txBody>
                    <a:bodyPr/>
                    <a:lstStyle/>
                    <a:p>
                      <a:pPr algn="ctr"/>
                      <a:r>
                        <a:rPr lang="en-GB" sz="2000" b="0" i="0" dirty="0" smtClean="0">
                          <a:solidFill>
                            <a:schemeClr val="tx1"/>
                          </a:solidFill>
                          <a:latin typeface="Arial" panose="020B0604020202020204" pitchFamily="34" charset="0"/>
                          <a:cs typeface="Arial" panose="020B0604020202020204" pitchFamily="34" charset="0"/>
                        </a:rPr>
                        <a:t>16 (16)</a:t>
                      </a:r>
                      <a:endParaRPr lang="en-GB" sz="2000" b="0" i="0" dirty="0">
                        <a:solidFill>
                          <a:schemeClr val="tx1"/>
                        </a:solidFill>
                        <a:latin typeface="Arial" panose="020B0604020202020204" pitchFamily="34" charset="0"/>
                        <a:cs typeface="Arial" panose="020B0604020202020204" pitchFamily="34" charset="0"/>
                      </a:endParaRPr>
                    </a:p>
                  </a:txBody>
                  <a:tcPr marL="9525" marR="9525" marT="9525"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595174">
                <a:tc>
                  <a:txBody>
                    <a:bodyPr/>
                    <a:lstStyle/>
                    <a:p>
                      <a:pPr algn="ctr" fontAlgn="b"/>
                      <a:r>
                        <a:rPr lang="en-GB" sz="2000" b="0" i="0" u="none" strike="noStrike" dirty="0" smtClean="0">
                          <a:solidFill>
                            <a:schemeClr val="tx1"/>
                          </a:solidFill>
                          <a:latin typeface="Arial" panose="020B0604020202020204" pitchFamily="34" charset="0"/>
                          <a:cs typeface="Arial" panose="020B0604020202020204" pitchFamily="34" charset="0"/>
                        </a:rPr>
                        <a:t> 2014</a:t>
                      </a:r>
                      <a:endParaRPr lang="en-GB" sz="2000" b="0" i="0" u="none" strike="noStrike" dirty="0">
                        <a:solidFill>
                          <a:schemeClr val="tx1"/>
                        </a:solidFill>
                        <a:latin typeface="Arial" panose="020B0604020202020204" pitchFamily="34" charset="0"/>
                        <a:cs typeface="Arial" panose="020B0604020202020204" pitchFamily="34" charset="0"/>
                      </a:endParaRPr>
                    </a:p>
                  </a:txBody>
                  <a:tcPr marL="9525" marR="9525" marT="9525"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GB" sz="2000" b="0" i="0" u="none" strike="noStrike" dirty="0" smtClean="0">
                          <a:solidFill>
                            <a:schemeClr val="tx1"/>
                          </a:solidFill>
                          <a:latin typeface="Arial" panose="020B0604020202020204" pitchFamily="34" charset="0"/>
                          <a:cs typeface="Arial" panose="020B0604020202020204" pitchFamily="34" charset="0"/>
                        </a:rPr>
                        <a:t>74% (75%)</a:t>
                      </a:r>
                      <a:endParaRPr lang="en-GB" sz="2000" b="0" i="0" u="none" strike="noStrike" dirty="0">
                        <a:solidFill>
                          <a:schemeClr val="tx1"/>
                        </a:solidFill>
                        <a:latin typeface="Arial" panose="020B0604020202020204" pitchFamily="34" charset="0"/>
                        <a:cs typeface="Arial" panose="020B0604020202020204" pitchFamily="34" charset="0"/>
                      </a:endParaRPr>
                    </a:p>
                  </a:txBody>
                  <a:tcPr marL="9525" marR="9525" marT="9525"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GB" sz="2000" b="0" i="0" u="none" strike="noStrike" dirty="0" smtClean="0">
                          <a:solidFill>
                            <a:schemeClr val="tx1"/>
                          </a:solidFill>
                          <a:latin typeface="Arial" panose="020B0604020202020204" pitchFamily="34" charset="0"/>
                          <a:cs typeface="Arial" panose="020B0604020202020204" pitchFamily="34" charset="0"/>
                        </a:rPr>
                        <a:t>89% (90%)</a:t>
                      </a:r>
                      <a:endParaRPr lang="en-GB" sz="2000" b="0" i="0" u="none" strike="noStrike" dirty="0">
                        <a:solidFill>
                          <a:schemeClr val="tx1"/>
                        </a:solidFill>
                        <a:latin typeface="Arial" panose="020B0604020202020204" pitchFamily="34" charset="0"/>
                        <a:cs typeface="Arial" panose="020B0604020202020204" pitchFamily="34" charset="0"/>
                      </a:endParaRPr>
                    </a:p>
                  </a:txBody>
                  <a:tcPr marL="9525" marR="9525" marT="9525"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vMerge="1">
                  <a:txBody>
                    <a:bodyPr/>
                    <a:lstStyle/>
                    <a:p>
                      <a:endParaRPr lang="en-GB"/>
                    </a:p>
                  </a:txBody>
                  <a:tcPr/>
                </a:tc>
                <a:tc>
                  <a:txBody>
                    <a:bodyPr/>
                    <a:lstStyle/>
                    <a:p>
                      <a:pPr algn="ctr"/>
                      <a:r>
                        <a:rPr lang="en-GB" sz="2000" b="0" i="0" dirty="0" smtClean="0">
                          <a:solidFill>
                            <a:schemeClr val="tx1"/>
                          </a:solidFill>
                          <a:latin typeface="Arial" panose="020B0604020202020204" pitchFamily="34" charset="0"/>
                          <a:cs typeface="Arial" panose="020B0604020202020204" pitchFamily="34" charset="0"/>
                        </a:rPr>
                        <a:t>20 (18)</a:t>
                      </a:r>
                      <a:endParaRPr lang="en-GB" sz="2000" b="0" i="0" dirty="0">
                        <a:solidFill>
                          <a:schemeClr val="tx1"/>
                        </a:solidFill>
                        <a:latin typeface="Arial" panose="020B0604020202020204" pitchFamily="34" charset="0"/>
                        <a:cs typeface="Arial" panose="020B0604020202020204" pitchFamily="34" charset="0"/>
                      </a:endParaRPr>
                    </a:p>
                  </a:txBody>
                  <a:tcPr marL="9525" marR="9525" marT="9525"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595174">
                <a:tc>
                  <a:txBody>
                    <a:bodyPr/>
                    <a:lstStyle/>
                    <a:p>
                      <a:pPr algn="ctr" fontAlgn="b"/>
                      <a:r>
                        <a:rPr lang="en-GB" sz="2000" b="0" i="0" u="none" strike="noStrike" dirty="0" smtClean="0">
                          <a:solidFill>
                            <a:schemeClr val="tx1"/>
                          </a:solidFill>
                          <a:latin typeface="Arial" panose="020B0604020202020204" pitchFamily="34" charset="0"/>
                          <a:cs typeface="Arial" panose="020B0604020202020204" pitchFamily="34" charset="0"/>
                        </a:rPr>
                        <a:t> 2013</a:t>
                      </a:r>
                      <a:endParaRPr lang="en-GB" sz="2000" b="0" i="0" u="none" strike="noStrike" dirty="0">
                        <a:solidFill>
                          <a:schemeClr val="tx1"/>
                        </a:solidFill>
                        <a:latin typeface="Arial" panose="020B0604020202020204" pitchFamily="34" charset="0"/>
                        <a:cs typeface="Arial" panose="020B0604020202020204" pitchFamily="34" charset="0"/>
                      </a:endParaRPr>
                    </a:p>
                  </a:txBody>
                  <a:tcPr marL="9525" marR="9525" marT="9525"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GB" sz="2000" b="0" i="0" u="none" strike="noStrike" dirty="0" smtClean="0">
                          <a:solidFill>
                            <a:schemeClr val="tx1"/>
                          </a:solidFill>
                          <a:latin typeface="Arial" panose="020B0604020202020204" pitchFamily="34" charset="0"/>
                          <a:cs typeface="Arial" panose="020B0604020202020204" pitchFamily="34" charset="0"/>
                        </a:rPr>
                        <a:t>69% (72%)</a:t>
                      </a:r>
                      <a:endParaRPr lang="en-GB" sz="2000" b="0" i="0" u="none" strike="noStrike" dirty="0">
                        <a:solidFill>
                          <a:schemeClr val="tx1"/>
                        </a:solidFill>
                        <a:latin typeface="Arial" panose="020B0604020202020204" pitchFamily="34" charset="0"/>
                        <a:cs typeface="Arial" panose="020B0604020202020204" pitchFamily="34" charset="0"/>
                      </a:endParaRPr>
                    </a:p>
                  </a:txBody>
                  <a:tcPr marL="9525" marR="9525" marT="9525"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457200" rtl="0" eaLnBrk="1" fontAlgn="b" latinLnBrk="0" hangingPunct="1">
                        <a:lnSpc>
                          <a:spcPct val="100000"/>
                        </a:lnSpc>
                        <a:spcBef>
                          <a:spcPts val="0"/>
                        </a:spcBef>
                        <a:spcAft>
                          <a:spcPts val="0"/>
                        </a:spcAft>
                        <a:buClrTx/>
                        <a:buSzTx/>
                        <a:buFontTx/>
                        <a:buNone/>
                        <a:tabLst/>
                        <a:defRPr/>
                      </a:pPr>
                      <a:r>
                        <a:rPr lang="en-GB" sz="2000" b="0" i="0" u="none" strike="noStrike" dirty="0" smtClean="0">
                          <a:solidFill>
                            <a:schemeClr val="tx1"/>
                          </a:solidFill>
                          <a:latin typeface="Arial" panose="020B0604020202020204" pitchFamily="34" charset="0"/>
                          <a:cs typeface="Arial" panose="020B0604020202020204" pitchFamily="34" charset="0"/>
                        </a:rPr>
                        <a:t>85% (88%)</a:t>
                      </a:r>
                    </a:p>
                  </a:txBody>
                  <a:tcPr marL="9525" marR="9525" marT="9525"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vMerge="1">
                  <a:txBody>
                    <a:bodyPr/>
                    <a:lstStyle/>
                    <a:p>
                      <a:endParaRPr lang="en-GB"/>
                    </a:p>
                  </a:txBody>
                  <a:tcPr/>
                </a:tc>
                <a:tc>
                  <a:txBody>
                    <a:bodyPr/>
                    <a:lstStyle/>
                    <a:p>
                      <a:pPr algn="ctr" fontAlgn="b"/>
                      <a:r>
                        <a:rPr lang="en-GB" sz="2000" b="0" i="0" u="none" strike="noStrike" dirty="0" smtClean="0">
                          <a:solidFill>
                            <a:schemeClr val="tx1"/>
                          </a:solidFill>
                          <a:latin typeface="Arial" panose="020B0604020202020204" pitchFamily="34" charset="0"/>
                          <a:cs typeface="Arial" panose="020B0604020202020204" pitchFamily="34" charset="0"/>
                        </a:rPr>
                        <a:t>27 (27)</a:t>
                      </a:r>
                      <a:endParaRPr lang="en-GB" sz="2000" b="0" i="0" u="none" strike="noStrike" dirty="0">
                        <a:solidFill>
                          <a:schemeClr val="tx1"/>
                        </a:solidFill>
                        <a:latin typeface="Arial" panose="020B0604020202020204" pitchFamily="34" charset="0"/>
                        <a:cs typeface="Arial" panose="020B0604020202020204" pitchFamily="34" charset="0"/>
                      </a:endParaRPr>
                    </a:p>
                  </a:txBody>
                  <a:tcPr marL="9525" marR="9525" marT="9525"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595174">
                <a:tc>
                  <a:txBody>
                    <a:bodyPr/>
                    <a:lstStyle/>
                    <a:p>
                      <a:pPr algn="ctr" fontAlgn="b"/>
                      <a:r>
                        <a:rPr lang="en-GB" sz="2000" b="0" i="0" u="none" strike="noStrike" dirty="0" smtClean="0">
                          <a:solidFill>
                            <a:schemeClr val="tx1"/>
                          </a:solidFill>
                          <a:latin typeface="Arial" panose="020B0604020202020204" pitchFamily="34" charset="0"/>
                          <a:cs typeface="Arial" panose="020B0604020202020204" pitchFamily="34" charset="0"/>
                        </a:rPr>
                        <a:t> 2012</a:t>
                      </a:r>
                      <a:endParaRPr lang="en-GB" sz="2000" b="0" i="0" u="none" strike="noStrike" dirty="0">
                        <a:solidFill>
                          <a:schemeClr val="tx1"/>
                        </a:solidFill>
                        <a:latin typeface="Arial" panose="020B0604020202020204" pitchFamily="34" charset="0"/>
                        <a:cs typeface="Arial" panose="020B0604020202020204" pitchFamily="34" charset="0"/>
                      </a:endParaRPr>
                    </a:p>
                  </a:txBody>
                  <a:tcPr marL="9525" marR="9525" marT="9525"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GB" sz="2000" b="0" i="0" u="none" strike="noStrike" dirty="0" smtClean="0">
                          <a:solidFill>
                            <a:schemeClr val="tx1"/>
                          </a:solidFill>
                          <a:latin typeface="Arial" panose="020B0604020202020204" pitchFamily="34" charset="0"/>
                          <a:cs typeface="Arial" panose="020B0604020202020204" pitchFamily="34" charset="0"/>
                        </a:rPr>
                        <a:t>58% (61%)</a:t>
                      </a:r>
                    </a:p>
                  </a:txBody>
                  <a:tcPr marL="9525" marR="9525" marT="9525"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457200" rtl="0" eaLnBrk="1" fontAlgn="b" latinLnBrk="0" hangingPunct="1">
                        <a:lnSpc>
                          <a:spcPct val="100000"/>
                        </a:lnSpc>
                        <a:spcBef>
                          <a:spcPts val="0"/>
                        </a:spcBef>
                        <a:spcAft>
                          <a:spcPts val="0"/>
                        </a:spcAft>
                        <a:buClrTx/>
                        <a:buSzTx/>
                        <a:buFontTx/>
                        <a:buNone/>
                        <a:tabLst/>
                        <a:defRPr/>
                      </a:pPr>
                      <a:r>
                        <a:rPr lang="en-GB" sz="2000" b="0" i="0" u="none" strike="noStrike" dirty="0" smtClean="0">
                          <a:solidFill>
                            <a:schemeClr val="tx1"/>
                          </a:solidFill>
                          <a:latin typeface="Arial" panose="020B0604020202020204" pitchFamily="34" charset="0"/>
                          <a:cs typeface="Arial" panose="020B0604020202020204" pitchFamily="34" charset="0"/>
                        </a:rPr>
                        <a:t>N/A</a:t>
                      </a:r>
                    </a:p>
                  </a:txBody>
                  <a:tcPr marL="9525" marR="9525" marT="9525"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sz="2000" dirty="0">
                        <a:latin typeface="Arial" panose="020B0604020202020204" pitchFamily="34" charset="0"/>
                        <a:cs typeface="Arial" panose="020B0604020202020204" pitchFamily="34" charset="0"/>
                      </a:endParaRPr>
                    </a:p>
                  </a:txBody>
                  <a:tcPr marL="9525" marR="9525" marT="9525"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fontAlgn="b"/>
                      <a:r>
                        <a:rPr lang="en-GB" sz="2000" b="0" i="0" u="none" strike="noStrike" dirty="0" smtClean="0">
                          <a:solidFill>
                            <a:schemeClr val="tx1"/>
                          </a:solidFill>
                          <a:latin typeface="Arial" panose="020B0604020202020204" pitchFamily="34" charset="0"/>
                          <a:cs typeface="Arial" panose="020B0604020202020204" pitchFamily="34" charset="0"/>
                        </a:rPr>
                        <a:t>N/A</a:t>
                      </a:r>
                      <a:endParaRPr lang="en-GB" sz="2000" b="0" i="0" u="none" strike="noStrike" dirty="0">
                        <a:solidFill>
                          <a:schemeClr val="tx1"/>
                        </a:solidFill>
                        <a:latin typeface="Arial" panose="020B0604020202020204" pitchFamily="34" charset="0"/>
                        <a:cs typeface="Arial" panose="020B0604020202020204" pitchFamily="34" charset="0"/>
                      </a:endParaRPr>
                    </a:p>
                  </a:txBody>
                  <a:tcPr marL="9525" marR="9525" marT="9525"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cxnSp>
        <p:nvCxnSpPr>
          <p:cNvPr id="4" name="Straight Arrow Connector 3"/>
          <p:cNvCxnSpPr/>
          <p:nvPr/>
        </p:nvCxnSpPr>
        <p:spPr>
          <a:xfrm flipV="1">
            <a:off x="3340522" y="5013176"/>
            <a:ext cx="216024" cy="216024"/>
          </a:xfrm>
          <a:prstGeom prst="straightConnector1">
            <a:avLst/>
          </a:prstGeom>
          <a:ln w="28575">
            <a:solidFill>
              <a:srgbClr val="006000"/>
            </a:solidFill>
            <a:tailEnd type="arrow"/>
          </a:ln>
        </p:spPr>
        <p:style>
          <a:lnRef idx="2">
            <a:schemeClr val="accent1"/>
          </a:lnRef>
          <a:fillRef idx="0">
            <a:schemeClr val="accent1"/>
          </a:fillRef>
          <a:effectRef idx="1">
            <a:schemeClr val="accent1"/>
          </a:effectRef>
          <a:fontRef idx="minor">
            <a:schemeClr val="tx1"/>
          </a:fontRef>
        </p:style>
      </p:cxnSp>
      <p:sp>
        <p:nvSpPr>
          <p:cNvPr id="17" name="Rectangle 16"/>
          <p:cNvSpPr/>
          <p:nvPr/>
        </p:nvSpPr>
        <p:spPr>
          <a:xfrm>
            <a:off x="611560" y="44624"/>
            <a:ext cx="7992888" cy="1077218"/>
          </a:xfrm>
          <a:prstGeom prst="rect">
            <a:avLst/>
          </a:prstGeom>
        </p:spPr>
        <p:txBody>
          <a:bodyPr wrap="square">
            <a:spAutoFit/>
          </a:bodyPr>
          <a:lstStyle/>
          <a:p>
            <a:r>
              <a:rPr lang="en-GB" sz="3200" b="1" dirty="0" smtClean="0">
                <a:solidFill>
                  <a:srgbClr val="2D2DB9">
                    <a:lumMod val="50000"/>
                  </a:srgbClr>
                </a:solidFill>
                <a:latin typeface="Trebuchet MS" panose="020B0603020202020204" pitchFamily="34" charset="0"/>
                <a:cs typeface="Calibri" panose="020F0502020204030204" pitchFamily="34" charset="0"/>
              </a:rPr>
              <a:t>Phonics Screening Check: pupils meeting the expected standard (2012-2017) </a:t>
            </a:r>
            <a:endParaRPr lang="en-GB" sz="3200" b="1" dirty="0">
              <a:solidFill>
                <a:srgbClr val="2D2DB9">
                  <a:lumMod val="50000"/>
                </a:srgbClr>
              </a:solidFill>
              <a:latin typeface="Trebuchet MS" panose="020B0603020202020204" pitchFamily="34" charset="0"/>
              <a:cs typeface="Calibri" panose="020F0502020204030204" pitchFamily="34" charset="0"/>
            </a:endParaRPr>
          </a:p>
        </p:txBody>
      </p:sp>
      <p:sp>
        <p:nvSpPr>
          <p:cNvPr id="18" name="Rectangle 17"/>
          <p:cNvSpPr/>
          <p:nvPr/>
        </p:nvSpPr>
        <p:spPr>
          <a:xfrm>
            <a:off x="3923928" y="6279703"/>
            <a:ext cx="5040560" cy="461665"/>
          </a:xfrm>
          <a:prstGeom prst="rect">
            <a:avLst/>
          </a:prstGeom>
        </p:spPr>
        <p:txBody>
          <a:bodyPr wrap="square">
            <a:spAutoFit/>
          </a:bodyPr>
          <a:lstStyle/>
          <a:p>
            <a:pPr algn="r"/>
            <a:r>
              <a:rPr lang="en-GB" sz="2400" dirty="0" smtClean="0">
                <a:solidFill>
                  <a:srgbClr val="000000"/>
                </a:solidFill>
                <a:cs typeface="Arial" panose="020B0604020202020204" pitchFamily="34" charset="0"/>
              </a:rPr>
              <a:t>Source: DfE SFR (September 2017</a:t>
            </a:r>
            <a:endParaRPr lang="en-GB" sz="2400" dirty="0">
              <a:solidFill>
                <a:srgbClr val="000000"/>
              </a:solidFill>
              <a:cs typeface="Arial" panose="020B0604020202020204" pitchFamily="34" charset="0"/>
            </a:endParaRPr>
          </a:p>
        </p:txBody>
      </p:sp>
      <p:cxnSp>
        <p:nvCxnSpPr>
          <p:cNvPr id="10" name="Straight Arrow Connector 9"/>
          <p:cNvCxnSpPr/>
          <p:nvPr/>
        </p:nvCxnSpPr>
        <p:spPr>
          <a:xfrm flipV="1">
            <a:off x="3347864" y="4437112"/>
            <a:ext cx="216024" cy="216024"/>
          </a:xfrm>
          <a:prstGeom prst="straightConnector1">
            <a:avLst/>
          </a:prstGeom>
          <a:ln w="28575">
            <a:solidFill>
              <a:srgbClr val="006000"/>
            </a:solidFill>
            <a:tailEnd type="arrow"/>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flipV="1">
            <a:off x="3347864" y="3861048"/>
            <a:ext cx="216024" cy="216024"/>
          </a:xfrm>
          <a:prstGeom prst="straightConnector1">
            <a:avLst/>
          </a:prstGeom>
          <a:ln w="28575">
            <a:solidFill>
              <a:srgbClr val="006000"/>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flipV="1">
            <a:off x="3347864" y="3212976"/>
            <a:ext cx="216024" cy="216024"/>
          </a:xfrm>
          <a:prstGeom prst="straightConnector1">
            <a:avLst/>
          </a:prstGeom>
          <a:ln w="28575">
            <a:solidFill>
              <a:srgbClr val="006000"/>
            </a:solidFill>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flipV="1">
            <a:off x="3340522" y="2636912"/>
            <a:ext cx="216024" cy="216024"/>
          </a:xfrm>
          <a:prstGeom prst="straightConnector1">
            <a:avLst/>
          </a:prstGeom>
          <a:ln w="28575">
            <a:solidFill>
              <a:srgbClr val="006000"/>
            </a:solidFill>
            <a:tailEnd type="arrow"/>
          </a:ln>
        </p:spPr>
        <p:style>
          <a:lnRef idx="2">
            <a:schemeClr val="accent1"/>
          </a:lnRef>
          <a:fillRef idx="0">
            <a:schemeClr val="accent1"/>
          </a:fillRef>
          <a:effectRef idx="1">
            <a:schemeClr val="accent1"/>
          </a:effectRef>
          <a:fontRef idx="minor">
            <a:schemeClr val="tx1"/>
          </a:fontRef>
        </p:style>
      </p:cxnSp>
      <p:pic>
        <p:nvPicPr>
          <p:cNvPr id="1026" name="Picture 2">
            <a:hlinkClick r:id="rId2"/>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9232" t="15840" r="27586" b="63736"/>
          <a:stretch/>
        </p:blipFill>
        <p:spPr bwMode="auto">
          <a:xfrm>
            <a:off x="1331640" y="5832557"/>
            <a:ext cx="2592288" cy="980819"/>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3989451621"/>
      </p:ext>
    </p:extLst>
  </p:cSld>
  <p:clrMapOvr>
    <a:masterClrMapping/>
  </p:clrMapOvr>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4107558317"/>
              </p:ext>
            </p:extLst>
          </p:nvPr>
        </p:nvGraphicFramePr>
        <p:xfrm>
          <a:off x="1043608" y="848564"/>
          <a:ext cx="6984778" cy="4524652"/>
        </p:xfrm>
        <a:graphic>
          <a:graphicData uri="http://schemas.openxmlformats.org/drawingml/2006/table">
            <a:tbl>
              <a:tblPr/>
              <a:tblGrid>
                <a:gridCol w="2448272"/>
                <a:gridCol w="2268253"/>
                <a:gridCol w="2268253"/>
              </a:tblGrid>
              <a:tr h="657185">
                <a:tc rowSpan="2">
                  <a:txBody>
                    <a:bodyPr/>
                    <a:lstStyle/>
                    <a:p>
                      <a:pPr marL="0" marR="0" indent="0" algn="ctr" defTabSz="457200" rtl="0" eaLnBrk="1" fontAlgn="b" latinLnBrk="0" hangingPunct="1">
                        <a:lnSpc>
                          <a:spcPct val="100000"/>
                        </a:lnSpc>
                        <a:spcBef>
                          <a:spcPts val="0"/>
                        </a:spcBef>
                        <a:spcAft>
                          <a:spcPts val="0"/>
                        </a:spcAft>
                        <a:buClrTx/>
                        <a:buSzTx/>
                        <a:buFontTx/>
                        <a:buNone/>
                        <a:tabLst/>
                        <a:defRPr/>
                      </a:pPr>
                      <a:r>
                        <a:rPr lang="en-GB" sz="2400" b="1" i="0" u="none" strike="noStrike" dirty="0" smtClean="0">
                          <a:solidFill>
                            <a:schemeClr val="tx1"/>
                          </a:solidFill>
                          <a:latin typeface="Arial" panose="020B0604020202020204" pitchFamily="34" charset="0"/>
                          <a:cs typeface="Arial" panose="020B0604020202020204" pitchFamily="34" charset="0"/>
                        </a:rPr>
                        <a:t>SUBJECTS</a:t>
                      </a:r>
                    </a:p>
                  </a:txBody>
                  <a:tcPr marL="9525" marR="9525" marT="9525"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gridSpan="2">
                  <a:txBody>
                    <a:bodyPr/>
                    <a:lstStyle/>
                    <a:p>
                      <a:pPr algn="ctr"/>
                      <a:r>
                        <a:rPr lang="en-GB" sz="2400" b="1" dirty="0" smtClean="0">
                          <a:solidFill>
                            <a:schemeClr val="tx1"/>
                          </a:solidFill>
                          <a:latin typeface="Arial" panose="020B0604020202020204" pitchFamily="34" charset="0"/>
                          <a:cs typeface="Arial" panose="020B0604020202020204" pitchFamily="34" charset="0"/>
                        </a:rPr>
                        <a:t>EXS+ / GDS </a:t>
                      </a:r>
                      <a:r>
                        <a:rPr lang="en-GB" sz="2400" b="1" i="0" dirty="0" smtClean="0">
                          <a:solidFill>
                            <a:schemeClr val="tx1"/>
                          </a:solidFill>
                          <a:latin typeface="Arial" panose="020B0604020202020204" pitchFamily="34" charset="0"/>
                          <a:cs typeface="Arial" panose="020B0604020202020204" pitchFamily="34" charset="0"/>
                        </a:rPr>
                        <a:t>(Glos LA</a:t>
                      </a:r>
                      <a:r>
                        <a:rPr lang="en-GB" sz="2400" b="1" i="0" dirty="0" smtClean="0">
                          <a:solidFill>
                            <a:srgbClr val="006000"/>
                          </a:solidFill>
                          <a:latin typeface="Arial" panose="020B0604020202020204" pitchFamily="34" charset="0"/>
                          <a:cs typeface="Arial" panose="020B0604020202020204" pitchFamily="34" charset="0"/>
                        </a:rPr>
                        <a:t>)</a:t>
                      </a:r>
                      <a:endParaRPr lang="en-GB" sz="2400" b="1" i="0" dirty="0">
                        <a:solidFill>
                          <a:srgbClr val="006000"/>
                        </a:solidFill>
                        <a:latin typeface="Arial" panose="020B0604020202020204" pitchFamily="34" charset="0"/>
                        <a:cs typeface="Arial" panose="020B0604020202020204" pitchFamily="34" charset="0"/>
                      </a:endParaRPr>
                    </a:p>
                  </a:txBody>
                  <a:tcPr marL="9525" marR="9525" marT="9525"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a:endParaRPr lang="en-GB" sz="2600" b="1" i="0" dirty="0">
                        <a:solidFill>
                          <a:srgbClr val="006000"/>
                        </a:solidFill>
                        <a:latin typeface="Calibri" panose="020F0502020204030204" pitchFamily="34" charset="0"/>
                        <a:cs typeface="Calibri" panose="020F0502020204030204" pitchFamily="34" charset="0"/>
                      </a:endParaRPr>
                    </a:p>
                  </a:txBody>
                  <a:tcPr marL="9525" marR="9525" marT="9525"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411083">
                <a:tc vMerge="1">
                  <a:txBody>
                    <a:bodyPr/>
                    <a:lstStyle/>
                    <a:p>
                      <a:endParaRPr lang="en-GB"/>
                    </a:p>
                  </a:txBody>
                  <a:tcPr/>
                </a:tc>
                <a:tc>
                  <a:txBody>
                    <a:bodyPr/>
                    <a:lstStyle/>
                    <a:p>
                      <a:pPr algn="ctr"/>
                      <a:r>
                        <a:rPr lang="en-GB" sz="2400" b="0" dirty="0" smtClean="0">
                          <a:solidFill>
                            <a:schemeClr val="tx1"/>
                          </a:solidFill>
                          <a:latin typeface="Arial" panose="020B0604020202020204" pitchFamily="34" charset="0"/>
                          <a:cs typeface="Arial" panose="020B0604020202020204" pitchFamily="34" charset="0"/>
                        </a:rPr>
                        <a:t>2016</a:t>
                      </a:r>
                      <a:endParaRPr lang="en-GB" sz="2400" b="0" dirty="0">
                        <a:solidFill>
                          <a:schemeClr val="tx1"/>
                        </a:solidFill>
                        <a:latin typeface="Arial" panose="020B0604020202020204" pitchFamily="34" charset="0"/>
                        <a:cs typeface="Arial" panose="020B0604020202020204" pitchFamily="34" charset="0"/>
                      </a:endParaRPr>
                    </a:p>
                  </a:txBody>
                  <a:tcPr marL="9525" marR="9525" marT="9525"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GB" sz="2400" b="1" dirty="0" smtClean="0">
                          <a:solidFill>
                            <a:srgbClr val="800000"/>
                          </a:solidFill>
                          <a:latin typeface="Arial" panose="020B0604020202020204" pitchFamily="34" charset="0"/>
                          <a:cs typeface="Arial" panose="020B0604020202020204" pitchFamily="34" charset="0"/>
                        </a:rPr>
                        <a:t>2017</a:t>
                      </a:r>
                      <a:endParaRPr lang="en-GB" sz="2400" b="1" dirty="0">
                        <a:solidFill>
                          <a:srgbClr val="800000"/>
                        </a:solidFill>
                        <a:latin typeface="Arial" panose="020B0604020202020204" pitchFamily="34" charset="0"/>
                        <a:cs typeface="Arial" panose="020B0604020202020204" pitchFamily="34" charset="0"/>
                      </a:endParaRPr>
                    </a:p>
                  </a:txBody>
                  <a:tcPr marL="9525" marR="9525" marT="9525"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864096">
                <a:tc>
                  <a:txBody>
                    <a:bodyPr/>
                    <a:lstStyle/>
                    <a:p>
                      <a:pPr algn="l" fontAlgn="b"/>
                      <a:r>
                        <a:rPr lang="en-GB" sz="2400" b="1" i="0" u="none" strike="noStrike" dirty="0" smtClean="0">
                          <a:solidFill>
                            <a:schemeClr val="tx1"/>
                          </a:solidFill>
                          <a:latin typeface="Arial" panose="020B0604020202020204" pitchFamily="34" charset="0"/>
                          <a:cs typeface="Arial" panose="020B0604020202020204" pitchFamily="34" charset="0"/>
                        </a:rPr>
                        <a:t> Reading</a:t>
                      </a:r>
                      <a:endParaRPr lang="en-GB" sz="2400" b="1" i="0" u="none" strike="noStrike" dirty="0">
                        <a:solidFill>
                          <a:schemeClr val="tx1"/>
                        </a:solidFill>
                        <a:latin typeface="Arial" panose="020B0604020202020204" pitchFamily="34" charset="0"/>
                        <a:cs typeface="Arial" panose="020B0604020202020204" pitchFamily="34" charset="0"/>
                      </a:endParaRPr>
                    </a:p>
                  </a:txBody>
                  <a:tcPr marL="9525" marR="9525" marT="9525"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GB" sz="2400" b="0" i="0" dirty="0" smtClean="0">
                          <a:solidFill>
                            <a:schemeClr val="tx1"/>
                          </a:solidFill>
                          <a:latin typeface="Arial" panose="020B0604020202020204" pitchFamily="34" charset="0"/>
                          <a:cs typeface="Arial" panose="020B0604020202020204" pitchFamily="34" charset="0"/>
                        </a:rPr>
                        <a:t>74% / 24%</a:t>
                      </a:r>
                    </a:p>
                    <a:p>
                      <a:pPr marL="0" marR="0" indent="0" algn="ctr" defTabSz="457200" rtl="0" eaLnBrk="1" fontAlgn="auto" latinLnBrk="0" hangingPunct="1">
                        <a:lnSpc>
                          <a:spcPct val="100000"/>
                        </a:lnSpc>
                        <a:spcBef>
                          <a:spcPts val="0"/>
                        </a:spcBef>
                        <a:spcAft>
                          <a:spcPts val="0"/>
                        </a:spcAft>
                        <a:buClrTx/>
                        <a:buSzTx/>
                        <a:buFontTx/>
                        <a:buNone/>
                        <a:tabLst/>
                        <a:defRPr/>
                      </a:pPr>
                      <a:r>
                        <a:rPr lang="en-GB" sz="2400" b="0" i="0" dirty="0" smtClean="0">
                          <a:solidFill>
                            <a:schemeClr val="tx1"/>
                          </a:solidFill>
                          <a:latin typeface="Arial" panose="020B0604020202020204" pitchFamily="34" charset="0"/>
                          <a:cs typeface="Arial" panose="020B0604020202020204" pitchFamily="34" charset="0"/>
                        </a:rPr>
                        <a:t>(73% / 23%) </a:t>
                      </a:r>
                    </a:p>
                  </a:txBody>
                  <a:tcPr marL="9525" marR="9525" marT="9525"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GB" sz="2400" b="1" i="0" dirty="0" smtClean="0">
                          <a:solidFill>
                            <a:srgbClr val="800000"/>
                          </a:solidFill>
                          <a:latin typeface="Arial" panose="020B0604020202020204" pitchFamily="34" charset="0"/>
                          <a:cs typeface="Arial" panose="020B0604020202020204" pitchFamily="34" charset="0"/>
                        </a:rPr>
                        <a:t>76% / 25%</a:t>
                      </a:r>
                    </a:p>
                    <a:p>
                      <a:pPr marL="0" marR="0" indent="0" algn="ctr" defTabSz="457200" rtl="0" eaLnBrk="1" fontAlgn="auto" latinLnBrk="0" hangingPunct="1">
                        <a:lnSpc>
                          <a:spcPct val="100000"/>
                        </a:lnSpc>
                        <a:spcBef>
                          <a:spcPts val="0"/>
                        </a:spcBef>
                        <a:spcAft>
                          <a:spcPts val="0"/>
                        </a:spcAft>
                        <a:buClrTx/>
                        <a:buSzTx/>
                        <a:buFontTx/>
                        <a:buNone/>
                        <a:tabLst/>
                        <a:defRPr/>
                      </a:pPr>
                      <a:r>
                        <a:rPr lang="en-GB" sz="2400" b="1" i="0" dirty="0" smtClean="0">
                          <a:solidFill>
                            <a:srgbClr val="800000"/>
                          </a:solidFill>
                          <a:latin typeface="Arial" panose="020B0604020202020204" pitchFamily="34" charset="0"/>
                          <a:cs typeface="Arial" panose="020B0604020202020204" pitchFamily="34" charset="0"/>
                        </a:rPr>
                        <a:t>(75% / 25%) </a:t>
                      </a:r>
                    </a:p>
                  </a:txBody>
                  <a:tcPr marL="9525" marR="9525" marT="9525"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864096">
                <a:tc>
                  <a:txBody>
                    <a:bodyPr/>
                    <a:lstStyle/>
                    <a:p>
                      <a:pPr algn="l" fontAlgn="b"/>
                      <a:r>
                        <a:rPr lang="en-GB" sz="2400" b="1" i="0" u="none" strike="noStrike" baseline="0" dirty="0" smtClean="0">
                          <a:solidFill>
                            <a:schemeClr val="tx1"/>
                          </a:solidFill>
                          <a:latin typeface="Arial" panose="020B0604020202020204" pitchFamily="34" charset="0"/>
                          <a:cs typeface="Arial" panose="020B0604020202020204" pitchFamily="34" charset="0"/>
                        </a:rPr>
                        <a:t> </a:t>
                      </a:r>
                      <a:r>
                        <a:rPr lang="en-GB" sz="2400" b="1" i="0" u="none" strike="noStrike" dirty="0" smtClean="0">
                          <a:solidFill>
                            <a:schemeClr val="tx1"/>
                          </a:solidFill>
                          <a:latin typeface="Arial" panose="020B0604020202020204" pitchFamily="34" charset="0"/>
                          <a:cs typeface="Arial" panose="020B0604020202020204" pitchFamily="34" charset="0"/>
                        </a:rPr>
                        <a:t>Writing</a:t>
                      </a:r>
                      <a:endParaRPr lang="en-GB" sz="2400" b="1" i="0" u="none" strike="noStrike" dirty="0">
                        <a:solidFill>
                          <a:schemeClr val="tx1"/>
                        </a:solidFill>
                        <a:latin typeface="Arial" panose="020B0604020202020204" pitchFamily="34" charset="0"/>
                        <a:cs typeface="Arial" panose="020B0604020202020204" pitchFamily="34" charset="0"/>
                      </a:endParaRPr>
                    </a:p>
                  </a:txBody>
                  <a:tcPr marL="9525" marR="9525" marT="9525"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GB" sz="2400" b="0" i="0" dirty="0" smtClean="0">
                          <a:solidFill>
                            <a:schemeClr val="tx1"/>
                          </a:solidFill>
                          <a:latin typeface="Arial" panose="020B0604020202020204" pitchFamily="34" charset="0"/>
                          <a:cs typeface="Arial" panose="020B0604020202020204" pitchFamily="34" charset="0"/>
                        </a:rPr>
                        <a:t>65% / 13%</a:t>
                      </a:r>
                    </a:p>
                    <a:p>
                      <a:pPr marL="0" marR="0" indent="0" algn="ctr" defTabSz="457200" rtl="0" eaLnBrk="1" fontAlgn="auto" latinLnBrk="0" hangingPunct="1">
                        <a:lnSpc>
                          <a:spcPct val="100000"/>
                        </a:lnSpc>
                        <a:spcBef>
                          <a:spcPts val="0"/>
                        </a:spcBef>
                        <a:spcAft>
                          <a:spcPts val="0"/>
                        </a:spcAft>
                        <a:buClrTx/>
                        <a:buSzTx/>
                        <a:buFontTx/>
                        <a:buNone/>
                        <a:tabLst/>
                        <a:defRPr/>
                      </a:pPr>
                      <a:r>
                        <a:rPr lang="en-GB" sz="2400" b="0" i="0" dirty="0" smtClean="0">
                          <a:solidFill>
                            <a:schemeClr val="tx1"/>
                          </a:solidFill>
                          <a:latin typeface="Arial" panose="020B0604020202020204" pitchFamily="34" charset="0"/>
                          <a:cs typeface="Arial" panose="020B0604020202020204" pitchFamily="34" charset="0"/>
                        </a:rPr>
                        <a:t>(61% / 12%)  </a:t>
                      </a:r>
                    </a:p>
                  </a:txBody>
                  <a:tcPr marL="9525" marR="9525" marT="9525"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GB" sz="2400" b="1" i="0" dirty="0" smtClean="0">
                          <a:solidFill>
                            <a:srgbClr val="800000"/>
                          </a:solidFill>
                          <a:latin typeface="Arial" panose="020B0604020202020204" pitchFamily="34" charset="0"/>
                          <a:cs typeface="Arial" panose="020B0604020202020204" pitchFamily="34" charset="0"/>
                        </a:rPr>
                        <a:t>68% / 16%</a:t>
                      </a:r>
                    </a:p>
                    <a:p>
                      <a:pPr marL="0" marR="0" indent="0" algn="ctr" defTabSz="457200" rtl="0" eaLnBrk="1" fontAlgn="auto" latinLnBrk="0" hangingPunct="1">
                        <a:lnSpc>
                          <a:spcPct val="100000"/>
                        </a:lnSpc>
                        <a:spcBef>
                          <a:spcPts val="0"/>
                        </a:spcBef>
                        <a:spcAft>
                          <a:spcPts val="0"/>
                        </a:spcAft>
                        <a:buClrTx/>
                        <a:buSzTx/>
                        <a:buFontTx/>
                        <a:buNone/>
                        <a:tabLst/>
                        <a:defRPr/>
                      </a:pPr>
                      <a:r>
                        <a:rPr lang="en-GB" sz="2400" b="1" i="0" dirty="0" smtClean="0">
                          <a:solidFill>
                            <a:srgbClr val="800000"/>
                          </a:solidFill>
                          <a:latin typeface="Arial" panose="020B0604020202020204" pitchFamily="34" charset="0"/>
                          <a:cs typeface="Arial" panose="020B0604020202020204" pitchFamily="34" charset="0"/>
                        </a:rPr>
                        <a:t>(66% / 14%)  </a:t>
                      </a:r>
                    </a:p>
                  </a:txBody>
                  <a:tcPr marL="9525" marR="9525" marT="9525"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864096">
                <a:tc>
                  <a:txBody>
                    <a:bodyPr/>
                    <a:lstStyle/>
                    <a:p>
                      <a:pPr algn="l" fontAlgn="b"/>
                      <a:r>
                        <a:rPr lang="en-GB" sz="2400" b="1" i="0" u="none" strike="noStrike" dirty="0" smtClean="0">
                          <a:solidFill>
                            <a:schemeClr val="tx1"/>
                          </a:solidFill>
                          <a:latin typeface="Arial" panose="020B0604020202020204" pitchFamily="34" charset="0"/>
                          <a:cs typeface="Arial" panose="020B0604020202020204" pitchFamily="34" charset="0"/>
                        </a:rPr>
                        <a:t> Mathematics</a:t>
                      </a:r>
                      <a:endParaRPr lang="en-GB" sz="2400" b="1" i="0" u="none" strike="noStrike" dirty="0">
                        <a:solidFill>
                          <a:schemeClr val="tx1"/>
                        </a:solidFill>
                        <a:latin typeface="Arial" panose="020B0604020202020204" pitchFamily="34" charset="0"/>
                        <a:cs typeface="Arial" panose="020B0604020202020204" pitchFamily="34" charset="0"/>
                      </a:endParaRPr>
                    </a:p>
                  </a:txBody>
                  <a:tcPr marL="9525" marR="9525" marT="9525"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GB" sz="2400" b="0" i="0" dirty="0" smtClean="0">
                          <a:solidFill>
                            <a:schemeClr val="tx1"/>
                          </a:solidFill>
                          <a:latin typeface="Arial" panose="020B0604020202020204" pitchFamily="34" charset="0"/>
                          <a:cs typeface="Arial" panose="020B0604020202020204" pitchFamily="34" charset="0"/>
                        </a:rPr>
                        <a:t>73%</a:t>
                      </a:r>
                      <a:r>
                        <a:rPr lang="en-GB" sz="2400" b="0" i="0" baseline="0" dirty="0" smtClean="0">
                          <a:solidFill>
                            <a:schemeClr val="tx1"/>
                          </a:solidFill>
                          <a:latin typeface="Arial" panose="020B0604020202020204" pitchFamily="34" charset="0"/>
                          <a:cs typeface="Arial" panose="020B0604020202020204" pitchFamily="34" charset="0"/>
                        </a:rPr>
                        <a:t> </a:t>
                      </a:r>
                      <a:r>
                        <a:rPr lang="en-GB" sz="2400" b="0" i="0" dirty="0" smtClean="0">
                          <a:solidFill>
                            <a:schemeClr val="tx1"/>
                          </a:solidFill>
                          <a:latin typeface="Arial" panose="020B0604020202020204" pitchFamily="34" charset="0"/>
                          <a:cs typeface="Arial" panose="020B0604020202020204" pitchFamily="34" charset="0"/>
                        </a:rPr>
                        <a:t>/ 18%</a:t>
                      </a:r>
                    </a:p>
                    <a:p>
                      <a:pPr marL="0" marR="0" indent="0" algn="ctr" defTabSz="457200" rtl="0" eaLnBrk="1" fontAlgn="auto" latinLnBrk="0" hangingPunct="1">
                        <a:lnSpc>
                          <a:spcPct val="100000"/>
                        </a:lnSpc>
                        <a:spcBef>
                          <a:spcPts val="0"/>
                        </a:spcBef>
                        <a:spcAft>
                          <a:spcPts val="0"/>
                        </a:spcAft>
                        <a:buClrTx/>
                        <a:buSzTx/>
                        <a:buFontTx/>
                        <a:buNone/>
                        <a:tabLst/>
                        <a:defRPr/>
                      </a:pPr>
                      <a:r>
                        <a:rPr lang="en-GB" sz="2400" b="0" i="0" dirty="0" smtClean="0">
                          <a:solidFill>
                            <a:schemeClr val="tx1"/>
                          </a:solidFill>
                          <a:latin typeface="Arial" panose="020B0604020202020204" pitchFamily="34" charset="0"/>
                          <a:cs typeface="Arial" panose="020B0604020202020204" pitchFamily="34" charset="0"/>
                        </a:rPr>
                        <a:t>(69% / 15%)</a:t>
                      </a:r>
                      <a:r>
                        <a:rPr lang="en-GB" sz="2400" b="0" i="0" baseline="0" dirty="0" smtClean="0">
                          <a:solidFill>
                            <a:schemeClr val="tx1"/>
                          </a:solidFill>
                          <a:latin typeface="Arial" panose="020B0604020202020204" pitchFamily="34" charset="0"/>
                          <a:cs typeface="Arial" panose="020B0604020202020204" pitchFamily="34" charset="0"/>
                        </a:rPr>
                        <a:t> </a:t>
                      </a:r>
                      <a:r>
                        <a:rPr lang="en-GB" sz="2400" b="0" i="0" dirty="0" smtClean="0">
                          <a:solidFill>
                            <a:schemeClr val="tx1"/>
                          </a:solidFill>
                          <a:latin typeface="Arial" panose="020B0604020202020204" pitchFamily="34" charset="0"/>
                          <a:cs typeface="Arial" panose="020B0604020202020204" pitchFamily="34" charset="0"/>
                        </a:rPr>
                        <a:t> </a:t>
                      </a:r>
                    </a:p>
                  </a:txBody>
                  <a:tcPr marL="9525" marR="9525" marT="9525"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GB" sz="2400" b="1" i="0" dirty="0" smtClean="0">
                          <a:solidFill>
                            <a:srgbClr val="800000"/>
                          </a:solidFill>
                          <a:latin typeface="Arial" panose="020B0604020202020204" pitchFamily="34" charset="0"/>
                          <a:cs typeface="Arial" panose="020B0604020202020204" pitchFamily="34" charset="0"/>
                        </a:rPr>
                        <a:t>75%</a:t>
                      </a:r>
                      <a:r>
                        <a:rPr lang="en-GB" sz="2400" b="1" i="0" baseline="0" dirty="0" smtClean="0">
                          <a:solidFill>
                            <a:srgbClr val="800000"/>
                          </a:solidFill>
                          <a:latin typeface="Arial" panose="020B0604020202020204" pitchFamily="34" charset="0"/>
                          <a:cs typeface="Arial" panose="020B0604020202020204" pitchFamily="34" charset="0"/>
                        </a:rPr>
                        <a:t> </a:t>
                      </a:r>
                      <a:r>
                        <a:rPr lang="en-GB" sz="2400" b="1" i="0" dirty="0" smtClean="0">
                          <a:solidFill>
                            <a:srgbClr val="800000"/>
                          </a:solidFill>
                          <a:latin typeface="Arial" panose="020B0604020202020204" pitchFamily="34" charset="0"/>
                          <a:cs typeface="Arial" panose="020B0604020202020204" pitchFamily="34" charset="0"/>
                        </a:rPr>
                        <a:t>/ 21%</a:t>
                      </a:r>
                    </a:p>
                    <a:p>
                      <a:pPr marL="0" marR="0" indent="0" algn="ctr" defTabSz="457200" rtl="0" eaLnBrk="1" fontAlgn="auto" latinLnBrk="0" hangingPunct="1">
                        <a:lnSpc>
                          <a:spcPct val="100000"/>
                        </a:lnSpc>
                        <a:spcBef>
                          <a:spcPts val="0"/>
                        </a:spcBef>
                        <a:spcAft>
                          <a:spcPts val="0"/>
                        </a:spcAft>
                        <a:buClrTx/>
                        <a:buSzTx/>
                        <a:buFontTx/>
                        <a:buNone/>
                        <a:tabLst/>
                        <a:defRPr/>
                      </a:pPr>
                      <a:r>
                        <a:rPr lang="en-GB" sz="2400" b="1" i="0" dirty="0" smtClean="0">
                          <a:solidFill>
                            <a:srgbClr val="800000"/>
                          </a:solidFill>
                          <a:latin typeface="Arial" panose="020B0604020202020204" pitchFamily="34" charset="0"/>
                          <a:cs typeface="Arial" panose="020B0604020202020204" pitchFamily="34" charset="0"/>
                        </a:rPr>
                        <a:t>(74% / 18%)</a:t>
                      </a:r>
                      <a:r>
                        <a:rPr lang="en-GB" sz="2400" b="1" i="0" baseline="0" dirty="0" smtClean="0">
                          <a:solidFill>
                            <a:srgbClr val="800000"/>
                          </a:solidFill>
                          <a:latin typeface="Arial" panose="020B0604020202020204" pitchFamily="34" charset="0"/>
                          <a:cs typeface="Arial" panose="020B0604020202020204" pitchFamily="34" charset="0"/>
                        </a:rPr>
                        <a:t> </a:t>
                      </a:r>
                      <a:r>
                        <a:rPr lang="en-GB" sz="2400" b="1" i="0" dirty="0" smtClean="0">
                          <a:solidFill>
                            <a:srgbClr val="800000"/>
                          </a:solidFill>
                          <a:latin typeface="Arial" panose="020B0604020202020204" pitchFamily="34" charset="0"/>
                          <a:cs typeface="Arial" panose="020B0604020202020204" pitchFamily="34" charset="0"/>
                        </a:rPr>
                        <a:t> </a:t>
                      </a:r>
                    </a:p>
                  </a:txBody>
                  <a:tcPr marL="9525" marR="9525" marT="9525"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864096">
                <a:tc>
                  <a:txBody>
                    <a:bodyPr/>
                    <a:lstStyle/>
                    <a:p>
                      <a:pPr algn="l" fontAlgn="b"/>
                      <a:r>
                        <a:rPr lang="en-GB" sz="2400" b="1" i="0" u="none" strike="noStrike" dirty="0" smtClean="0">
                          <a:solidFill>
                            <a:schemeClr val="tx1"/>
                          </a:solidFill>
                          <a:latin typeface="Arial" panose="020B0604020202020204" pitchFamily="34" charset="0"/>
                          <a:cs typeface="Arial" panose="020B0604020202020204" pitchFamily="34" charset="0"/>
                        </a:rPr>
                        <a:t> Science</a:t>
                      </a:r>
                      <a:endParaRPr lang="en-GB" sz="2400" b="1" i="0" u="none" strike="noStrike" dirty="0">
                        <a:solidFill>
                          <a:schemeClr val="tx1"/>
                        </a:solidFill>
                        <a:latin typeface="Arial" panose="020B0604020202020204" pitchFamily="34" charset="0"/>
                        <a:cs typeface="Arial" panose="020B0604020202020204" pitchFamily="34" charset="0"/>
                      </a:endParaRPr>
                    </a:p>
                  </a:txBody>
                  <a:tcPr marL="9525" marR="9525" marT="9525"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GB" sz="2400" b="0" i="0" u="none" strike="noStrike" dirty="0" smtClean="0">
                          <a:solidFill>
                            <a:schemeClr val="tx1"/>
                          </a:solidFill>
                          <a:latin typeface="Arial" panose="020B0604020202020204" pitchFamily="34" charset="0"/>
                          <a:cs typeface="Arial" panose="020B0604020202020204" pitchFamily="34" charset="0"/>
                        </a:rPr>
                        <a:t>82%</a:t>
                      </a:r>
                    </a:p>
                    <a:p>
                      <a:pPr marL="0" marR="0" indent="0" algn="ctr" defTabSz="457200" rtl="0" eaLnBrk="1" fontAlgn="b" latinLnBrk="0" hangingPunct="1">
                        <a:lnSpc>
                          <a:spcPct val="100000"/>
                        </a:lnSpc>
                        <a:spcBef>
                          <a:spcPts val="0"/>
                        </a:spcBef>
                        <a:spcAft>
                          <a:spcPts val="0"/>
                        </a:spcAft>
                        <a:buClrTx/>
                        <a:buSzTx/>
                        <a:buFontTx/>
                        <a:buNone/>
                        <a:tabLst/>
                        <a:defRPr/>
                      </a:pPr>
                      <a:r>
                        <a:rPr lang="en-GB" sz="2400" b="0" i="0" u="none" strike="noStrike" dirty="0" smtClean="0">
                          <a:solidFill>
                            <a:schemeClr val="tx1"/>
                          </a:solidFill>
                          <a:latin typeface="Arial" panose="020B0604020202020204" pitchFamily="34" charset="0"/>
                          <a:cs typeface="Arial" panose="020B0604020202020204" pitchFamily="34" charset="0"/>
                        </a:rPr>
                        <a:t>(82%) </a:t>
                      </a:r>
                    </a:p>
                  </a:txBody>
                  <a:tcPr marL="9525" marR="9525" marT="9525"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GB" sz="2400" b="1" i="0" u="none" strike="noStrike" dirty="0" smtClean="0">
                          <a:solidFill>
                            <a:srgbClr val="800000"/>
                          </a:solidFill>
                          <a:latin typeface="Arial" panose="020B0604020202020204" pitchFamily="34" charset="0"/>
                          <a:cs typeface="Arial" panose="020B0604020202020204" pitchFamily="34" charset="0"/>
                        </a:rPr>
                        <a:t>83%</a:t>
                      </a:r>
                    </a:p>
                    <a:p>
                      <a:pPr marL="0" marR="0" indent="0" algn="ctr" defTabSz="457200" rtl="0" eaLnBrk="1" fontAlgn="b" latinLnBrk="0" hangingPunct="1">
                        <a:lnSpc>
                          <a:spcPct val="100000"/>
                        </a:lnSpc>
                        <a:spcBef>
                          <a:spcPts val="0"/>
                        </a:spcBef>
                        <a:spcAft>
                          <a:spcPts val="0"/>
                        </a:spcAft>
                        <a:buClrTx/>
                        <a:buSzTx/>
                        <a:buFontTx/>
                        <a:buNone/>
                        <a:tabLst/>
                        <a:defRPr/>
                      </a:pPr>
                      <a:r>
                        <a:rPr lang="en-GB" sz="2400" b="1" i="0" u="none" strike="noStrike" dirty="0" smtClean="0">
                          <a:solidFill>
                            <a:srgbClr val="800000"/>
                          </a:solidFill>
                          <a:latin typeface="Arial" panose="020B0604020202020204" pitchFamily="34" charset="0"/>
                          <a:cs typeface="Arial" panose="020B0604020202020204" pitchFamily="34" charset="0"/>
                        </a:rPr>
                        <a:t>(84%) </a:t>
                      </a:r>
                    </a:p>
                  </a:txBody>
                  <a:tcPr marL="9525" marR="9525" marT="9525"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sp>
        <p:nvSpPr>
          <p:cNvPr id="4" name="TextBox 5"/>
          <p:cNvSpPr txBox="1">
            <a:spLocks noChangeArrowheads="1"/>
          </p:cNvSpPr>
          <p:nvPr/>
        </p:nvSpPr>
        <p:spPr bwMode="auto">
          <a:xfrm>
            <a:off x="2915816" y="116632"/>
            <a:ext cx="352839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ts val="600"/>
              </a:spcBef>
              <a:spcAft>
                <a:spcPts val="600"/>
              </a:spcAft>
              <a:buSzPct val="115000"/>
              <a:defRPr sz="2200">
                <a:solidFill>
                  <a:schemeClr val="tx1"/>
                </a:solidFill>
                <a:latin typeface="Arial" pitchFamily="34" charset="0"/>
                <a:ea typeface="Geneva"/>
                <a:cs typeface="Geneva"/>
              </a:defRPr>
            </a:lvl1pPr>
            <a:lvl2pPr marL="742950" indent="-285750" eaLnBrk="0" hangingPunct="0">
              <a:spcBef>
                <a:spcPct val="60000"/>
              </a:spcBef>
              <a:spcAft>
                <a:spcPts val="300"/>
              </a:spcAft>
              <a:defRPr>
                <a:solidFill>
                  <a:srgbClr val="003366"/>
                </a:solidFill>
                <a:latin typeface="Arial" pitchFamily="34" charset="0"/>
                <a:ea typeface="Geneva"/>
                <a:cs typeface="Geneva"/>
              </a:defRPr>
            </a:lvl2pPr>
            <a:lvl3pPr marL="1143000" indent="-228600" eaLnBrk="0" hangingPunct="0">
              <a:spcBef>
                <a:spcPct val="60000"/>
              </a:spcBef>
              <a:spcAft>
                <a:spcPts val="600"/>
              </a:spcAft>
              <a:buChar char="•"/>
              <a:defRPr sz="2000" i="1">
                <a:solidFill>
                  <a:srgbClr val="3366FF"/>
                </a:solidFill>
                <a:latin typeface="Arial" pitchFamily="34" charset="0"/>
                <a:ea typeface="Geneva"/>
                <a:cs typeface="Geneva"/>
              </a:defRPr>
            </a:lvl3pPr>
            <a:lvl4pPr marL="1600200" indent="-228600" eaLnBrk="0" hangingPunct="0">
              <a:spcBef>
                <a:spcPct val="20000"/>
              </a:spcBef>
              <a:buChar char="–"/>
              <a:defRPr sz="1200">
                <a:solidFill>
                  <a:schemeClr val="tx1"/>
                </a:solidFill>
                <a:latin typeface="Times New Roman" pitchFamily="18" charset="0"/>
                <a:ea typeface="Geneva"/>
                <a:cs typeface="Geneva"/>
              </a:defRPr>
            </a:lvl4pPr>
            <a:lvl5pPr marL="2057400" indent="-228600" eaLnBrk="0" hangingPunct="0">
              <a:spcBef>
                <a:spcPct val="20000"/>
              </a:spcBef>
              <a:buChar char="»"/>
              <a:defRPr sz="1400">
                <a:solidFill>
                  <a:schemeClr val="tx1"/>
                </a:solidFill>
                <a:latin typeface="Times New Roman" pitchFamily="18" charset="0"/>
                <a:ea typeface="Geneva"/>
                <a:cs typeface="Geneva"/>
              </a:defRPr>
            </a:lvl5pPr>
            <a:lvl6pPr marL="2514600" indent="-228600" eaLnBrk="0" fontAlgn="base" hangingPunct="0">
              <a:spcBef>
                <a:spcPct val="20000"/>
              </a:spcBef>
              <a:spcAft>
                <a:spcPct val="0"/>
              </a:spcAft>
              <a:buChar char="»"/>
              <a:defRPr sz="1400">
                <a:solidFill>
                  <a:schemeClr val="tx1"/>
                </a:solidFill>
                <a:latin typeface="Times New Roman" pitchFamily="18" charset="0"/>
                <a:ea typeface="Geneva"/>
                <a:cs typeface="Geneva"/>
              </a:defRPr>
            </a:lvl6pPr>
            <a:lvl7pPr marL="2971800" indent="-228600" eaLnBrk="0" fontAlgn="base" hangingPunct="0">
              <a:spcBef>
                <a:spcPct val="20000"/>
              </a:spcBef>
              <a:spcAft>
                <a:spcPct val="0"/>
              </a:spcAft>
              <a:buChar char="»"/>
              <a:defRPr sz="1400">
                <a:solidFill>
                  <a:schemeClr val="tx1"/>
                </a:solidFill>
                <a:latin typeface="Times New Roman" pitchFamily="18" charset="0"/>
                <a:ea typeface="Geneva"/>
                <a:cs typeface="Geneva"/>
              </a:defRPr>
            </a:lvl7pPr>
            <a:lvl8pPr marL="3429000" indent="-228600" eaLnBrk="0" fontAlgn="base" hangingPunct="0">
              <a:spcBef>
                <a:spcPct val="20000"/>
              </a:spcBef>
              <a:spcAft>
                <a:spcPct val="0"/>
              </a:spcAft>
              <a:buChar char="»"/>
              <a:defRPr sz="1400">
                <a:solidFill>
                  <a:schemeClr val="tx1"/>
                </a:solidFill>
                <a:latin typeface="Times New Roman" pitchFamily="18" charset="0"/>
                <a:ea typeface="Geneva"/>
                <a:cs typeface="Geneva"/>
              </a:defRPr>
            </a:lvl8pPr>
            <a:lvl9pPr marL="3886200" indent="-228600" eaLnBrk="0" fontAlgn="base" hangingPunct="0">
              <a:spcBef>
                <a:spcPct val="20000"/>
              </a:spcBef>
              <a:spcAft>
                <a:spcPct val="0"/>
              </a:spcAft>
              <a:buChar char="»"/>
              <a:defRPr sz="1400">
                <a:solidFill>
                  <a:schemeClr val="tx1"/>
                </a:solidFill>
                <a:latin typeface="Times New Roman" pitchFamily="18" charset="0"/>
                <a:ea typeface="Geneva"/>
                <a:cs typeface="Geneva"/>
              </a:defRPr>
            </a:lvl9pPr>
          </a:lstStyle>
          <a:p>
            <a:pPr algn="ctr" eaLnBrk="1" fontAlgn="base" hangingPunct="1">
              <a:spcBef>
                <a:spcPct val="0"/>
              </a:spcBef>
              <a:spcAft>
                <a:spcPct val="0"/>
              </a:spcAft>
              <a:buSzTx/>
            </a:pPr>
            <a:r>
              <a:rPr lang="en-GB" altLang="en-US" sz="3200" b="1" dirty="0" smtClean="0">
                <a:solidFill>
                  <a:srgbClr val="2D2DB9">
                    <a:lumMod val="50000"/>
                  </a:srgbClr>
                </a:solidFill>
                <a:latin typeface="Trebuchet MS" panose="020B0603020202020204" pitchFamily="34" charset="0"/>
                <a:cs typeface="Calibri" panose="020F0502020204030204" pitchFamily="34" charset="0"/>
              </a:rPr>
              <a:t>KS1 ATTAINMENT</a:t>
            </a:r>
            <a:endParaRPr lang="en-GB" altLang="en-US" sz="3200" b="1" dirty="0">
              <a:solidFill>
                <a:srgbClr val="2D2DB9">
                  <a:lumMod val="50000"/>
                </a:srgbClr>
              </a:solidFill>
              <a:latin typeface="Trebuchet MS" panose="020B0603020202020204" pitchFamily="34" charset="0"/>
              <a:cs typeface="Calibri" panose="020F0502020204030204" pitchFamily="34" charset="0"/>
            </a:endParaRPr>
          </a:p>
        </p:txBody>
      </p:sp>
      <p:sp>
        <p:nvSpPr>
          <p:cNvPr id="5" name="Rectangle 4"/>
          <p:cNvSpPr/>
          <p:nvPr/>
        </p:nvSpPr>
        <p:spPr>
          <a:xfrm>
            <a:off x="3275857" y="5910371"/>
            <a:ext cx="4104455" cy="707886"/>
          </a:xfrm>
          <a:prstGeom prst="rect">
            <a:avLst/>
          </a:prstGeom>
        </p:spPr>
        <p:txBody>
          <a:bodyPr wrap="square">
            <a:spAutoFit/>
          </a:bodyPr>
          <a:lstStyle/>
          <a:p>
            <a:r>
              <a:rPr lang="en-GB" sz="2000" i="1" dirty="0" smtClean="0">
                <a:solidFill>
                  <a:srgbClr val="000000"/>
                </a:solidFill>
                <a:latin typeface="Calibri" panose="020F0502020204030204" pitchFamily="34" charset="0"/>
                <a:cs typeface="Calibri" panose="020F0502020204030204" pitchFamily="34" charset="0"/>
              </a:rPr>
              <a:t>2017 PSC and KS1 national curriculum assessments (provisional)</a:t>
            </a:r>
            <a:endParaRPr lang="en-GB" sz="2000" i="1" dirty="0">
              <a:solidFill>
                <a:srgbClr val="000000"/>
              </a:solidFill>
              <a:latin typeface="Calibri" panose="020F0502020204030204" pitchFamily="34" charset="0"/>
              <a:cs typeface="Calibri" panose="020F0502020204030204" pitchFamily="34" charset="0"/>
            </a:endParaRPr>
          </a:p>
        </p:txBody>
      </p:sp>
      <p:pic>
        <p:nvPicPr>
          <p:cNvPr id="2" name="Picture 2">
            <a:hlinkClick r:id="rId2"/>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7990" t="23060" r="26208" b="21121"/>
          <a:stretch/>
        </p:blipFill>
        <p:spPr bwMode="auto">
          <a:xfrm>
            <a:off x="1259632" y="5517232"/>
            <a:ext cx="1860848" cy="1275025"/>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4051532063"/>
      </p:ext>
    </p:extLst>
  </p:cSld>
  <p:clrMapOvr>
    <a:masterClrMapping/>
  </p:clrMapOvr>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448880220"/>
              </p:ext>
            </p:extLst>
          </p:nvPr>
        </p:nvGraphicFramePr>
        <p:xfrm>
          <a:off x="179513" y="620688"/>
          <a:ext cx="6480720" cy="5244077"/>
        </p:xfrm>
        <a:graphic>
          <a:graphicData uri="http://schemas.openxmlformats.org/drawingml/2006/table">
            <a:tbl>
              <a:tblPr/>
              <a:tblGrid>
                <a:gridCol w="2232247"/>
                <a:gridCol w="2196245"/>
                <a:gridCol w="2052228"/>
              </a:tblGrid>
              <a:tr h="648072">
                <a:tc rowSpan="2">
                  <a:txBody>
                    <a:bodyPr/>
                    <a:lstStyle/>
                    <a:p>
                      <a:pPr marL="0" marR="0" indent="0" algn="ctr" defTabSz="457200" rtl="0" eaLnBrk="1" fontAlgn="b" latinLnBrk="0" hangingPunct="1">
                        <a:lnSpc>
                          <a:spcPct val="100000"/>
                        </a:lnSpc>
                        <a:spcBef>
                          <a:spcPts val="0"/>
                        </a:spcBef>
                        <a:spcAft>
                          <a:spcPts val="0"/>
                        </a:spcAft>
                        <a:buClrTx/>
                        <a:buSzTx/>
                        <a:buFontTx/>
                        <a:buNone/>
                        <a:tabLst/>
                        <a:defRPr/>
                      </a:pPr>
                      <a:r>
                        <a:rPr lang="en-GB" sz="2600" b="1" i="0" u="none" strike="noStrike" dirty="0" smtClean="0">
                          <a:solidFill>
                            <a:schemeClr val="tx1"/>
                          </a:solidFill>
                          <a:latin typeface="Arial" panose="020B0604020202020204" pitchFamily="34" charset="0"/>
                          <a:cs typeface="Arial" panose="020B0604020202020204" pitchFamily="34" charset="0"/>
                        </a:rPr>
                        <a:t>SUBJECTS</a:t>
                      </a:r>
                    </a:p>
                  </a:txBody>
                  <a:tcPr marL="9525" marR="9525" marT="9525"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gridSpan="2">
                  <a:txBody>
                    <a:bodyPr/>
                    <a:lstStyle/>
                    <a:p>
                      <a:pPr algn="ctr"/>
                      <a:r>
                        <a:rPr lang="en-GB" sz="2600" b="1" i="0" dirty="0" smtClean="0">
                          <a:solidFill>
                            <a:schemeClr val="tx1"/>
                          </a:solidFill>
                          <a:latin typeface="Arial" panose="020B0604020202020204" pitchFamily="34" charset="0"/>
                          <a:cs typeface="Arial" panose="020B0604020202020204" pitchFamily="34" charset="0"/>
                        </a:rPr>
                        <a:t>% EXS+ / % High*</a:t>
                      </a:r>
                      <a:r>
                        <a:rPr lang="en-GB" sz="2600" b="1" i="0" baseline="0" dirty="0" smtClean="0">
                          <a:solidFill>
                            <a:schemeClr val="tx1"/>
                          </a:solidFill>
                          <a:latin typeface="Arial" panose="020B0604020202020204" pitchFamily="34" charset="0"/>
                          <a:cs typeface="Arial" panose="020B0604020202020204" pitchFamily="34" charset="0"/>
                        </a:rPr>
                        <a:t> or </a:t>
                      </a:r>
                      <a:r>
                        <a:rPr lang="en-GB" sz="2600" b="1" i="0" dirty="0" smtClean="0">
                          <a:solidFill>
                            <a:schemeClr val="tx1"/>
                          </a:solidFill>
                          <a:latin typeface="Arial" panose="020B0604020202020204" pitchFamily="34" charset="0"/>
                          <a:cs typeface="Arial" panose="020B0604020202020204" pitchFamily="34" charset="0"/>
                        </a:rPr>
                        <a:t>GDS* </a:t>
                      </a:r>
                    </a:p>
                    <a:p>
                      <a:pPr algn="ctr"/>
                      <a:r>
                        <a:rPr lang="en-GB" sz="2600" b="1" i="0" dirty="0" smtClean="0">
                          <a:solidFill>
                            <a:schemeClr val="tx1"/>
                          </a:solidFill>
                          <a:latin typeface="Arial" panose="020B0604020202020204" pitchFamily="34" charset="0"/>
                          <a:cs typeface="Arial" panose="020B0604020202020204" pitchFamily="34" charset="0"/>
                        </a:rPr>
                        <a:t>(Glos LA)</a:t>
                      </a:r>
                      <a:endParaRPr lang="en-GB" sz="2600" b="1" i="0" dirty="0">
                        <a:solidFill>
                          <a:schemeClr val="tx1"/>
                        </a:solidFill>
                        <a:latin typeface="Arial" panose="020B0604020202020204" pitchFamily="34" charset="0"/>
                        <a:cs typeface="Arial" panose="020B0604020202020204" pitchFamily="34" charset="0"/>
                      </a:endParaRPr>
                    </a:p>
                  </a:txBody>
                  <a:tcPr marL="9525" marR="9525" marT="9525"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a:endParaRPr lang="en-GB" sz="2600" b="1" i="0" dirty="0">
                        <a:solidFill>
                          <a:schemeClr val="tx1"/>
                        </a:solidFill>
                        <a:latin typeface="Calibri" panose="020F0502020204030204" pitchFamily="34" charset="0"/>
                        <a:cs typeface="Calibri" panose="020F0502020204030204" pitchFamily="34" charset="0"/>
                      </a:endParaRPr>
                    </a:p>
                  </a:txBody>
                  <a:tcPr marL="9525" marR="9525" marT="9525"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432047">
                <a:tc vMerge="1">
                  <a:txBody>
                    <a:bodyPr/>
                    <a:lstStyle/>
                    <a:p>
                      <a:pPr marL="0" marR="0" indent="0" algn="ctr" defTabSz="457200" rtl="0" eaLnBrk="1" fontAlgn="b" latinLnBrk="0" hangingPunct="1">
                        <a:lnSpc>
                          <a:spcPct val="100000"/>
                        </a:lnSpc>
                        <a:spcBef>
                          <a:spcPts val="0"/>
                        </a:spcBef>
                        <a:spcAft>
                          <a:spcPts val="0"/>
                        </a:spcAft>
                        <a:buClrTx/>
                        <a:buSzTx/>
                        <a:buFontTx/>
                        <a:buNone/>
                        <a:tabLst/>
                        <a:defRPr/>
                      </a:pPr>
                      <a:endParaRPr lang="en-GB" sz="2400" b="1" i="0" u="none" strike="noStrike" dirty="0" smtClean="0">
                        <a:solidFill>
                          <a:schemeClr val="tx1"/>
                        </a:solidFill>
                        <a:latin typeface="Calibri" panose="020F0502020204030204" pitchFamily="34" charset="0"/>
                        <a:cs typeface="Calibri" panose="020F0502020204030204" pitchFamily="34" charset="0"/>
                      </a:endParaRPr>
                    </a:p>
                  </a:txBody>
                  <a:tcPr marL="9525" marR="9525" marT="9525"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GB" sz="2600" b="0" i="0" dirty="0" smtClean="0">
                          <a:solidFill>
                            <a:schemeClr val="tx1"/>
                          </a:solidFill>
                          <a:latin typeface="Arial" panose="020B0604020202020204" pitchFamily="34" charset="0"/>
                          <a:cs typeface="Arial" panose="020B0604020202020204" pitchFamily="34" charset="0"/>
                        </a:rPr>
                        <a:t>2016</a:t>
                      </a:r>
                      <a:endParaRPr lang="en-GB" sz="2600" b="0" i="0" dirty="0">
                        <a:solidFill>
                          <a:schemeClr val="tx1"/>
                        </a:solidFill>
                        <a:latin typeface="Arial" panose="020B0604020202020204" pitchFamily="34" charset="0"/>
                        <a:cs typeface="Arial" panose="020B0604020202020204" pitchFamily="34" charset="0"/>
                      </a:endParaRPr>
                    </a:p>
                  </a:txBody>
                  <a:tcPr marL="9525" marR="9525" marT="9525"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GB" sz="2600" b="1" i="0" dirty="0" smtClean="0">
                          <a:solidFill>
                            <a:srgbClr val="800000"/>
                          </a:solidFill>
                          <a:latin typeface="Arial" panose="020B0604020202020204" pitchFamily="34" charset="0"/>
                          <a:cs typeface="Arial" panose="020B0604020202020204" pitchFamily="34" charset="0"/>
                        </a:rPr>
                        <a:t>2017</a:t>
                      </a:r>
                      <a:endParaRPr lang="en-GB" sz="2600" b="1" i="0" dirty="0">
                        <a:solidFill>
                          <a:srgbClr val="800000"/>
                        </a:solidFill>
                        <a:latin typeface="Arial" panose="020B0604020202020204" pitchFamily="34" charset="0"/>
                        <a:cs typeface="Arial" panose="020B0604020202020204" pitchFamily="34" charset="0"/>
                      </a:endParaRPr>
                    </a:p>
                  </a:txBody>
                  <a:tcPr marL="9525" marR="9525" marT="9525"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792088">
                <a:tc>
                  <a:txBody>
                    <a:bodyPr/>
                    <a:lstStyle/>
                    <a:p>
                      <a:pPr algn="l" fontAlgn="b"/>
                      <a:r>
                        <a:rPr lang="en-GB" sz="2600" b="1" i="0" u="none" strike="noStrike" dirty="0" smtClean="0">
                          <a:solidFill>
                            <a:schemeClr val="tx1"/>
                          </a:solidFill>
                          <a:latin typeface="Arial" panose="020B0604020202020204" pitchFamily="34" charset="0"/>
                          <a:cs typeface="Arial" panose="020B0604020202020204" pitchFamily="34" charset="0"/>
                        </a:rPr>
                        <a:t> Reading</a:t>
                      </a:r>
                      <a:endParaRPr lang="en-GB" sz="2600" b="1" i="0" u="none" strike="noStrike" dirty="0">
                        <a:solidFill>
                          <a:schemeClr val="tx1"/>
                        </a:solidFill>
                        <a:latin typeface="Arial" panose="020B0604020202020204" pitchFamily="34" charset="0"/>
                        <a:cs typeface="Arial" panose="020B0604020202020204" pitchFamily="34" charset="0"/>
                      </a:endParaRPr>
                    </a:p>
                  </a:txBody>
                  <a:tcPr marL="9525" marR="9525" marT="9525"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GB" sz="2600" b="0" i="0" dirty="0" smtClean="0">
                          <a:solidFill>
                            <a:schemeClr val="tx1"/>
                          </a:solidFill>
                          <a:latin typeface="Arial" panose="020B0604020202020204" pitchFamily="34" charset="0"/>
                          <a:cs typeface="Arial" panose="020B0604020202020204" pitchFamily="34" charset="0"/>
                        </a:rPr>
                        <a:t>66</a:t>
                      </a:r>
                      <a:r>
                        <a:rPr lang="en-GB" sz="2600" b="0" i="0" u="none" strike="noStrike" dirty="0" smtClean="0">
                          <a:solidFill>
                            <a:schemeClr val="tx1"/>
                          </a:solidFill>
                          <a:latin typeface="Arial" panose="020B0604020202020204" pitchFamily="34" charset="0"/>
                          <a:cs typeface="Arial" panose="020B0604020202020204" pitchFamily="34" charset="0"/>
                        </a:rPr>
                        <a:t>%</a:t>
                      </a:r>
                      <a:r>
                        <a:rPr lang="en-GB" sz="2600" b="0" i="0" dirty="0" smtClean="0">
                          <a:solidFill>
                            <a:schemeClr val="tx1"/>
                          </a:solidFill>
                          <a:latin typeface="Arial" panose="020B0604020202020204" pitchFamily="34" charset="0"/>
                          <a:cs typeface="Arial" panose="020B0604020202020204" pitchFamily="34" charset="0"/>
                        </a:rPr>
                        <a:t>/19</a:t>
                      </a:r>
                      <a:r>
                        <a:rPr lang="en-GB" sz="2600" b="0" i="0" u="none" strike="noStrike" dirty="0" smtClean="0">
                          <a:solidFill>
                            <a:schemeClr val="tx1"/>
                          </a:solidFill>
                          <a:latin typeface="Arial" panose="020B0604020202020204" pitchFamily="34" charset="0"/>
                          <a:cs typeface="Arial" panose="020B0604020202020204" pitchFamily="34" charset="0"/>
                        </a:rPr>
                        <a:t>%</a:t>
                      </a:r>
                      <a:endParaRPr lang="en-GB" sz="2600" b="0" i="0" dirty="0" smtClean="0">
                        <a:solidFill>
                          <a:schemeClr val="tx1"/>
                        </a:solidFill>
                        <a:latin typeface="Arial" panose="020B0604020202020204" pitchFamily="34" charset="0"/>
                        <a:cs typeface="Arial" panose="020B0604020202020204" pitchFamily="34" charset="0"/>
                      </a:endParaRPr>
                    </a:p>
                    <a:p>
                      <a:pPr marL="0" marR="0" indent="0" algn="ctr" defTabSz="457200" rtl="0" eaLnBrk="1" fontAlgn="auto" latinLnBrk="0" hangingPunct="1">
                        <a:lnSpc>
                          <a:spcPct val="100000"/>
                        </a:lnSpc>
                        <a:spcBef>
                          <a:spcPts val="0"/>
                        </a:spcBef>
                        <a:spcAft>
                          <a:spcPts val="0"/>
                        </a:spcAft>
                        <a:buClrTx/>
                        <a:buSzTx/>
                        <a:buFontTx/>
                        <a:buNone/>
                        <a:tabLst/>
                        <a:defRPr/>
                      </a:pPr>
                      <a:r>
                        <a:rPr lang="en-GB" sz="2600" b="0" i="0" dirty="0" smtClean="0">
                          <a:solidFill>
                            <a:schemeClr val="tx1"/>
                          </a:solidFill>
                          <a:latin typeface="Arial" panose="020B0604020202020204" pitchFamily="34" charset="0"/>
                          <a:cs typeface="Arial" panose="020B0604020202020204" pitchFamily="34" charset="0"/>
                        </a:rPr>
                        <a:t>(70</a:t>
                      </a:r>
                      <a:r>
                        <a:rPr lang="en-GB" sz="2600" b="0" i="0" u="none" strike="noStrike" dirty="0" smtClean="0">
                          <a:solidFill>
                            <a:schemeClr val="tx1"/>
                          </a:solidFill>
                          <a:latin typeface="Arial" panose="020B0604020202020204" pitchFamily="34" charset="0"/>
                          <a:cs typeface="Arial" panose="020B0604020202020204" pitchFamily="34" charset="0"/>
                        </a:rPr>
                        <a:t>%</a:t>
                      </a:r>
                      <a:r>
                        <a:rPr lang="en-GB" sz="2600" b="0" i="0" dirty="0" smtClean="0">
                          <a:solidFill>
                            <a:schemeClr val="tx1"/>
                          </a:solidFill>
                          <a:latin typeface="Arial" panose="020B0604020202020204" pitchFamily="34" charset="0"/>
                          <a:cs typeface="Arial" panose="020B0604020202020204" pitchFamily="34" charset="0"/>
                        </a:rPr>
                        <a:t>/23</a:t>
                      </a:r>
                      <a:r>
                        <a:rPr lang="en-GB" sz="2600" b="0" i="0" u="none" strike="noStrike" dirty="0" smtClean="0">
                          <a:solidFill>
                            <a:schemeClr val="tx1"/>
                          </a:solidFill>
                          <a:latin typeface="Arial" panose="020B0604020202020204" pitchFamily="34" charset="0"/>
                          <a:cs typeface="Arial" panose="020B0604020202020204" pitchFamily="34" charset="0"/>
                        </a:rPr>
                        <a:t>%)</a:t>
                      </a:r>
                      <a:endParaRPr lang="en-GB" sz="2600" b="0" i="0" dirty="0" smtClean="0">
                        <a:solidFill>
                          <a:schemeClr val="tx1"/>
                        </a:solidFill>
                        <a:latin typeface="Arial" panose="020B0604020202020204" pitchFamily="34" charset="0"/>
                        <a:cs typeface="Arial" panose="020B0604020202020204" pitchFamily="34" charset="0"/>
                      </a:endParaRPr>
                    </a:p>
                  </a:txBody>
                  <a:tcPr marL="9525" marR="9525" marT="9525"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GB" sz="2600" b="1" i="0" u="none" strike="noStrike" dirty="0" smtClean="0">
                          <a:solidFill>
                            <a:srgbClr val="800000"/>
                          </a:solidFill>
                          <a:latin typeface="Arial" panose="020B0604020202020204" pitchFamily="34" charset="0"/>
                          <a:cs typeface="Arial" panose="020B0604020202020204" pitchFamily="34" charset="0"/>
                        </a:rPr>
                        <a:t>71%</a:t>
                      </a:r>
                      <a:r>
                        <a:rPr lang="en-GB" sz="2600" b="1" i="0" dirty="0" smtClean="0">
                          <a:solidFill>
                            <a:srgbClr val="800000"/>
                          </a:solidFill>
                          <a:latin typeface="Arial" panose="020B0604020202020204" pitchFamily="34" charset="0"/>
                          <a:cs typeface="Arial" panose="020B0604020202020204" pitchFamily="34" charset="0"/>
                        </a:rPr>
                        <a:t>/25</a:t>
                      </a:r>
                      <a:r>
                        <a:rPr lang="en-GB" sz="2600" b="1" i="0" u="none" strike="noStrike" dirty="0" smtClean="0">
                          <a:solidFill>
                            <a:srgbClr val="800000"/>
                          </a:solidFill>
                          <a:latin typeface="Arial" panose="020B0604020202020204" pitchFamily="34" charset="0"/>
                          <a:cs typeface="Arial" panose="020B0604020202020204" pitchFamily="34" charset="0"/>
                        </a:rPr>
                        <a:t>%</a:t>
                      </a:r>
                      <a:endParaRPr lang="en-GB" sz="2600" b="1" i="0" dirty="0" smtClean="0">
                        <a:solidFill>
                          <a:srgbClr val="800000"/>
                        </a:solidFill>
                        <a:latin typeface="Arial" panose="020B0604020202020204" pitchFamily="34" charset="0"/>
                        <a:cs typeface="Arial" panose="020B0604020202020204" pitchFamily="34" charset="0"/>
                      </a:endParaRPr>
                    </a:p>
                    <a:p>
                      <a:pPr algn="ctr"/>
                      <a:r>
                        <a:rPr lang="en-GB" sz="2600" b="1" i="0" dirty="0" smtClean="0">
                          <a:solidFill>
                            <a:srgbClr val="800000"/>
                          </a:solidFill>
                          <a:latin typeface="Arial" panose="020B0604020202020204" pitchFamily="34" charset="0"/>
                          <a:cs typeface="Arial" panose="020B0604020202020204" pitchFamily="34" charset="0"/>
                        </a:rPr>
                        <a:t>(74</a:t>
                      </a:r>
                      <a:r>
                        <a:rPr lang="en-GB" sz="2600" b="1" i="0" u="none" strike="noStrike" dirty="0" smtClean="0">
                          <a:solidFill>
                            <a:srgbClr val="800000"/>
                          </a:solidFill>
                          <a:latin typeface="Arial" panose="020B0604020202020204" pitchFamily="34" charset="0"/>
                          <a:cs typeface="Arial" panose="020B0604020202020204" pitchFamily="34" charset="0"/>
                        </a:rPr>
                        <a:t>%</a:t>
                      </a:r>
                      <a:r>
                        <a:rPr lang="en-GB" sz="2600" b="1" i="0" dirty="0" smtClean="0">
                          <a:solidFill>
                            <a:srgbClr val="800000"/>
                          </a:solidFill>
                          <a:latin typeface="Arial" panose="020B0604020202020204" pitchFamily="34" charset="0"/>
                          <a:cs typeface="Arial" panose="020B0604020202020204" pitchFamily="34" charset="0"/>
                        </a:rPr>
                        <a:t>/29</a:t>
                      </a:r>
                      <a:r>
                        <a:rPr lang="en-GB" sz="2600" b="1" i="0" u="none" strike="noStrike" dirty="0" smtClean="0">
                          <a:solidFill>
                            <a:srgbClr val="800000"/>
                          </a:solidFill>
                          <a:latin typeface="Arial" panose="020B0604020202020204" pitchFamily="34" charset="0"/>
                          <a:cs typeface="Arial" panose="020B0604020202020204" pitchFamily="34" charset="0"/>
                        </a:rPr>
                        <a:t>%</a:t>
                      </a:r>
                      <a:r>
                        <a:rPr lang="en-GB" sz="2600" b="1" i="0" dirty="0" smtClean="0">
                          <a:solidFill>
                            <a:srgbClr val="800000"/>
                          </a:solidFill>
                          <a:latin typeface="Arial" panose="020B0604020202020204" pitchFamily="34" charset="0"/>
                          <a:cs typeface="Arial" panose="020B0604020202020204" pitchFamily="34" charset="0"/>
                        </a:rPr>
                        <a:t>)</a:t>
                      </a:r>
                      <a:endParaRPr lang="en-GB" sz="2600" b="1" i="0" dirty="0">
                        <a:solidFill>
                          <a:srgbClr val="800000"/>
                        </a:solidFill>
                        <a:latin typeface="Arial" panose="020B0604020202020204" pitchFamily="34" charset="0"/>
                        <a:cs typeface="Arial" panose="020B0604020202020204" pitchFamily="34" charset="0"/>
                      </a:endParaRPr>
                    </a:p>
                  </a:txBody>
                  <a:tcPr marL="9525" marR="9525" marT="9525"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792088">
                <a:tc>
                  <a:txBody>
                    <a:bodyPr/>
                    <a:lstStyle/>
                    <a:p>
                      <a:pPr algn="l" fontAlgn="b"/>
                      <a:r>
                        <a:rPr lang="en-GB" sz="2600" b="1" i="0" u="none" strike="noStrike" baseline="0" dirty="0" smtClean="0">
                          <a:solidFill>
                            <a:schemeClr val="tx1"/>
                          </a:solidFill>
                          <a:latin typeface="Arial" panose="020B0604020202020204" pitchFamily="34" charset="0"/>
                          <a:cs typeface="Arial" panose="020B0604020202020204" pitchFamily="34" charset="0"/>
                        </a:rPr>
                        <a:t> </a:t>
                      </a:r>
                      <a:r>
                        <a:rPr lang="en-GB" sz="2600" b="1" i="0" u="none" strike="noStrike" dirty="0" smtClean="0">
                          <a:solidFill>
                            <a:schemeClr val="tx1"/>
                          </a:solidFill>
                          <a:latin typeface="Arial" panose="020B0604020202020204" pitchFamily="34" charset="0"/>
                          <a:cs typeface="Arial" panose="020B0604020202020204" pitchFamily="34" charset="0"/>
                        </a:rPr>
                        <a:t>Writing</a:t>
                      </a:r>
                      <a:endParaRPr lang="en-GB" sz="2600" b="1" i="0" u="none" strike="noStrike" dirty="0">
                        <a:solidFill>
                          <a:schemeClr val="tx1"/>
                        </a:solidFill>
                        <a:latin typeface="Arial" panose="020B0604020202020204" pitchFamily="34" charset="0"/>
                        <a:cs typeface="Arial" panose="020B0604020202020204" pitchFamily="34" charset="0"/>
                      </a:endParaRPr>
                    </a:p>
                  </a:txBody>
                  <a:tcPr marL="9525" marR="9525" marT="9525"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GB" sz="2600" b="0" i="0" dirty="0" smtClean="0">
                          <a:solidFill>
                            <a:schemeClr val="tx1"/>
                          </a:solidFill>
                          <a:latin typeface="Arial" panose="020B0604020202020204" pitchFamily="34" charset="0"/>
                          <a:cs typeface="Arial" panose="020B0604020202020204" pitchFamily="34" charset="0"/>
                        </a:rPr>
                        <a:t>74</a:t>
                      </a:r>
                      <a:r>
                        <a:rPr lang="en-GB" sz="2600" b="0" i="0" u="none" strike="noStrike" dirty="0" smtClean="0">
                          <a:solidFill>
                            <a:schemeClr val="tx1"/>
                          </a:solidFill>
                          <a:latin typeface="Arial" panose="020B0604020202020204" pitchFamily="34" charset="0"/>
                          <a:cs typeface="Arial" panose="020B0604020202020204" pitchFamily="34" charset="0"/>
                        </a:rPr>
                        <a:t>%</a:t>
                      </a:r>
                      <a:r>
                        <a:rPr lang="en-GB" sz="2600" b="0" i="0" dirty="0" smtClean="0">
                          <a:solidFill>
                            <a:schemeClr val="tx1"/>
                          </a:solidFill>
                          <a:latin typeface="Arial" panose="020B0604020202020204" pitchFamily="34" charset="0"/>
                          <a:cs typeface="Arial" panose="020B0604020202020204" pitchFamily="34" charset="0"/>
                        </a:rPr>
                        <a:t>/15</a:t>
                      </a:r>
                      <a:r>
                        <a:rPr lang="en-GB" sz="2600" b="0" i="0" u="none" strike="noStrike" dirty="0" smtClean="0">
                          <a:solidFill>
                            <a:schemeClr val="tx1"/>
                          </a:solidFill>
                          <a:latin typeface="Arial" panose="020B0604020202020204" pitchFamily="34" charset="0"/>
                          <a:cs typeface="Arial" panose="020B0604020202020204" pitchFamily="34" charset="0"/>
                        </a:rPr>
                        <a:t>%</a:t>
                      </a:r>
                      <a:endParaRPr lang="en-GB" sz="2600" b="0" i="0" dirty="0" smtClean="0">
                        <a:solidFill>
                          <a:schemeClr val="tx1"/>
                        </a:solidFill>
                        <a:latin typeface="Arial" panose="020B0604020202020204" pitchFamily="34" charset="0"/>
                        <a:cs typeface="Arial" panose="020B0604020202020204" pitchFamily="34" charset="0"/>
                      </a:endParaRPr>
                    </a:p>
                    <a:p>
                      <a:pPr marL="0" marR="0" indent="0" algn="ctr" defTabSz="457200" rtl="0" eaLnBrk="1" fontAlgn="auto" latinLnBrk="0" hangingPunct="1">
                        <a:lnSpc>
                          <a:spcPct val="100000"/>
                        </a:lnSpc>
                        <a:spcBef>
                          <a:spcPts val="0"/>
                        </a:spcBef>
                        <a:spcAft>
                          <a:spcPts val="0"/>
                        </a:spcAft>
                        <a:buClrTx/>
                        <a:buSzTx/>
                        <a:buFontTx/>
                        <a:buNone/>
                        <a:tabLst/>
                        <a:defRPr/>
                      </a:pPr>
                      <a:r>
                        <a:rPr lang="en-GB" sz="2600" b="0" i="0" dirty="0" smtClean="0">
                          <a:solidFill>
                            <a:schemeClr val="tx1"/>
                          </a:solidFill>
                          <a:latin typeface="Arial" panose="020B0604020202020204" pitchFamily="34" charset="0"/>
                          <a:cs typeface="Arial" panose="020B0604020202020204" pitchFamily="34" charset="0"/>
                        </a:rPr>
                        <a:t>(70</a:t>
                      </a:r>
                      <a:r>
                        <a:rPr lang="en-GB" sz="2600" b="0" i="0" u="none" strike="noStrike" dirty="0" smtClean="0">
                          <a:solidFill>
                            <a:schemeClr val="tx1"/>
                          </a:solidFill>
                          <a:latin typeface="Arial" panose="020B0604020202020204" pitchFamily="34" charset="0"/>
                          <a:cs typeface="Arial" panose="020B0604020202020204" pitchFamily="34" charset="0"/>
                        </a:rPr>
                        <a:t>%</a:t>
                      </a:r>
                      <a:r>
                        <a:rPr lang="en-GB" sz="2600" b="0" i="0" dirty="0" smtClean="0">
                          <a:solidFill>
                            <a:schemeClr val="tx1"/>
                          </a:solidFill>
                          <a:latin typeface="Arial" panose="020B0604020202020204" pitchFamily="34" charset="0"/>
                          <a:cs typeface="Arial" panose="020B0604020202020204" pitchFamily="34" charset="0"/>
                        </a:rPr>
                        <a:t>/13</a:t>
                      </a:r>
                      <a:r>
                        <a:rPr lang="en-GB" sz="2600" b="0" i="0" u="none" strike="noStrike" dirty="0" smtClean="0">
                          <a:solidFill>
                            <a:schemeClr val="tx1"/>
                          </a:solidFill>
                          <a:latin typeface="Arial" panose="020B0604020202020204" pitchFamily="34" charset="0"/>
                          <a:cs typeface="Arial" panose="020B0604020202020204" pitchFamily="34" charset="0"/>
                        </a:rPr>
                        <a:t>%)</a:t>
                      </a:r>
                      <a:endParaRPr lang="en-GB" sz="2600" b="0" i="0" dirty="0" smtClean="0">
                        <a:solidFill>
                          <a:schemeClr val="tx1"/>
                        </a:solidFill>
                        <a:latin typeface="Arial" panose="020B0604020202020204" pitchFamily="34" charset="0"/>
                        <a:cs typeface="Arial" panose="020B0604020202020204" pitchFamily="34" charset="0"/>
                      </a:endParaRPr>
                    </a:p>
                  </a:txBody>
                  <a:tcPr marL="9525" marR="9525" marT="9525"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GB" sz="2600" b="1" i="0" dirty="0" smtClean="0">
                          <a:solidFill>
                            <a:srgbClr val="800000"/>
                          </a:solidFill>
                          <a:latin typeface="Arial" panose="020B0604020202020204" pitchFamily="34" charset="0"/>
                          <a:cs typeface="Arial" panose="020B0604020202020204" pitchFamily="34" charset="0"/>
                        </a:rPr>
                        <a:t>76</a:t>
                      </a:r>
                      <a:r>
                        <a:rPr lang="en-GB" sz="2600" b="1" i="0" u="none" strike="noStrike" dirty="0" smtClean="0">
                          <a:solidFill>
                            <a:srgbClr val="800000"/>
                          </a:solidFill>
                          <a:latin typeface="Arial" panose="020B0604020202020204" pitchFamily="34" charset="0"/>
                          <a:cs typeface="Arial" panose="020B0604020202020204" pitchFamily="34" charset="0"/>
                        </a:rPr>
                        <a:t>%</a:t>
                      </a:r>
                      <a:r>
                        <a:rPr lang="en-GB" sz="2600" b="1" i="0" dirty="0" smtClean="0">
                          <a:solidFill>
                            <a:srgbClr val="800000"/>
                          </a:solidFill>
                          <a:latin typeface="Arial" panose="020B0604020202020204" pitchFamily="34" charset="0"/>
                          <a:cs typeface="Arial" panose="020B0604020202020204" pitchFamily="34" charset="0"/>
                        </a:rPr>
                        <a:t>/18</a:t>
                      </a:r>
                      <a:r>
                        <a:rPr lang="en-GB" sz="2600" b="1" i="0" u="none" strike="noStrike" dirty="0" smtClean="0">
                          <a:solidFill>
                            <a:srgbClr val="800000"/>
                          </a:solidFill>
                          <a:latin typeface="Arial" panose="020B0604020202020204" pitchFamily="34" charset="0"/>
                          <a:cs typeface="Arial" panose="020B0604020202020204" pitchFamily="34" charset="0"/>
                        </a:rPr>
                        <a:t>%</a:t>
                      </a:r>
                      <a:r>
                        <a:rPr lang="en-GB" sz="2600" b="1" i="0" dirty="0" smtClean="0">
                          <a:solidFill>
                            <a:srgbClr val="800000"/>
                          </a:solidFill>
                          <a:latin typeface="Arial" panose="020B0604020202020204" pitchFamily="34" charset="0"/>
                          <a:cs typeface="Arial" panose="020B0604020202020204" pitchFamily="34" charset="0"/>
                        </a:rPr>
                        <a:t> </a:t>
                      </a:r>
                    </a:p>
                    <a:p>
                      <a:pPr algn="ctr"/>
                      <a:r>
                        <a:rPr lang="en-GB" sz="2600" b="1" i="0" dirty="0" smtClean="0">
                          <a:solidFill>
                            <a:srgbClr val="800000"/>
                          </a:solidFill>
                          <a:latin typeface="Arial" panose="020B0604020202020204" pitchFamily="34" charset="0"/>
                          <a:cs typeface="Arial" panose="020B0604020202020204" pitchFamily="34" charset="0"/>
                        </a:rPr>
                        <a:t>(73</a:t>
                      </a:r>
                      <a:r>
                        <a:rPr lang="en-GB" sz="2600" b="1" i="0" u="none" strike="noStrike" dirty="0" smtClean="0">
                          <a:solidFill>
                            <a:srgbClr val="800000"/>
                          </a:solidFill>
                          <a:latin typeface="Arial" panose="020B0604020202020204" pitchFamily="34" charset="0"/>
                          <a:cs typeface="Arial" panose="020B0604020202020204" pitchFamily="34" charset="0"/>
                        </a:rPr>
                        <a:t>%</a:t>
                      </a:r>
                      <a:r>
                        <a:rPr lang="en-GB" sz="2600" b="1" i="0" dirty="0" smtClean="0">
                          <a:solidFill>
                            <a:srgbClr val="800000"/>
                          </a:solidFill>
                          <a:latin typeface="Arial" panose="020B0604020202020204" pitchFamily="34" charset="0"/>
                          <a:cs typeface="Arial" panose="020B0604020202020204" pitchFamily="34" charset="0"/>
                        </a:rPr>
                        <a:t>/17</a:t>
                      </a:r>
                      <a:r>
                        <a:rPr lang="en-GB" sz="2600" b="1" i="0" u="none" strike="noStrike" dirty="0" smtClean="0">
                          <a:solidFill>
                            <a:srgbClr val="800000"/>
                          </a:solidFill>
                          <a:latin typeface="Arial" panose="020B0604020202020204" pitchFamily="34" charset="0"/>
                          <a:cs typeface="Arial" panose="020B0604020202020204" pitchFamily="34" charset="0"/>
                        </a:rPr>
                        <a:t>%</a:t>
                      </a:r>
                      <a:r>
                        <a:rPr lang="en-GB" sz="2600" b="1" i="0" dirty="0" smtClean="0">
                          <a:solidFill>
                            <a:srgbClr val="800000"/>
                          </a:solidFill>
                          <a:latin typeface="Arial" panose="020B0604020202020204" pitchFamily="34" charset="0"/>
                          <a:cs typeface="Arial" panose="020B0604020202020204" pitchFamily="34" charset="0"/>
                        </a:rPr>
                        <a:t>)</a:t>
                      </a:r>
                    </a:p>
                  </a:txBody>
                  <a:tcPr marL="9525" marR="9525" marT="9525"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792088">
                <a:tc>
                  <a:txBody>
                    <a:bodyPr/>
                    <a:lstStyle/>
                    <a:p>
                      <a:pPr algn="l" fontAlgn="b"/>
                      <a:r>
                        <a:rPr lang="en-GB" sz="2600" b="1" i="0" u="none" strike="noStrike" dirty="0" smtClean="0">
                          <a:solidFill>
                            <a:schemeClr val="tx1"/>
                          </a:solidFill>
                          <a:latin typeface="Arial" panose="020B0604020202020204" pitchFamily="34" charset="0"/>
                          <a:cs typeface="Arial" panose="020B0604020202020204" pitchFamily="34" charset="0"/>
                        </a:rPr>
                        <a:t> Mathematics</a:t>
                      </a:r>
                      <a:endParaRPr lang="en-GB" sz="2600" b="1" i="0" u="none" strike="noStrike" dirty="0">
                        <a:solidFill>
                          <a:schemeClr val="tx1"/>
                        </a:solidFill>
                        <a:latin typeface="Arial" panose="020B0604020202020204" pitchFamily="34" charset="0"/>
                        <a:cs typeface="Arial" panose="020B0604020202020204" pitchFamily="34" charset="0"/>
                      </a:endParaRPr>
                    </a:p>
                  </a:txBody>
                  <a:tcPr marL="9525" marR="9525" marT="9525"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GB" sz="2600" b="0" i="0" dirty="0" smtClean="0">
                          <a:solidFill>
                            <a:schemeClr val="tx1"/>
                          </a:solidFill>
                          <a:latin typeface="Arial" panose="020B0604020202020204" pitchFamily="34" charset="0"/>
                          <a:cs typeface="Arial" panose="020B0604020202020204" pitchFamily="34" charset="0"/>
                        </a:rPr>
                        <a:t>70</a:t>
                      </a:r>
                      <a:r>
                        <a:rPr lang="en-GB" sz="2600" b="0" i="0" u="none" strike="noStrike" dirty="0" smtClean="0">
                          <a:solidFill>
                            <a:schemeClr val="tx1"/>
                          </a:solidFill>
                          <a:latin typeface="Arial" panose="020B0604020202020204" pitchFamily="34" charset="0"/>
                          <a:cs typeface="Arial" panose="020B0604020202020204" pitchFamily="34" charset="0"/>
                        </a:rPr>
                        <a:t>%</a:t>
                      </a:r>
                      <a:r>
                        <a:rPr lang="en-GB" sz="2600" b="0" i="0" dirty="0" smtClean="0">
                          <a:solidFill>
                            <a:schemeClr val="tx1"/>
                          </a:solidFill>
                          <a:latin typeface="Arial" panose="020B0604020202020204" pitchFamily="34" charset="0"/>
                          <a:cs typeface="Arial" panose="020B0604020202020204" pitchFamily="34" charset="0"/>
                        </a:rPr>
                        <a:t>/17</a:t>
                      </a:r>
                      <a:r>
                        <a:rPr lang="en-GB" sz="2600" b="0" i="0" u="none" strike="noStrike" dirty="0" smtClean="0">
                          <a:solidFill>
                            <a:schemeClr val="tx1"/>
                          </a:solidFill>
                          <a:latin typeface="Arial" panose="020B0604020202020204" pitchFamily="34" charset="0"/>
                          <a:cs typeface="Arial" panose="020B0604020202020204" pitchFamily="34" charset="0"/>
                        </a:rPr>
                        <a:t>%</a:t>
                      </a:r>
                      <a:endParaRPr lang="en-GB" sz="2600" b="0" i="0" dirty="0" smtClean="0">
                        <a:solidFill>
                          <a:schemeClr val="tx1"/>
                        </a:solidFill>
                        <a:latin typeface="Arial" panose="020B0604020202020204" pitchFamily="34" charset="0"/>
                        <a:cs typeface="Arial" panose="020B0604020202020204" pitchFamily="34" charset="0"/>
                      </a:endParaRPr>
                    </a:p>
                    <a:p>
                      <a:pPr marL="0" marR="0" indent="0" algn="ctr" defTabSz="457200" rtl="0" eaLnBrk="1" fontAlgn="auto" latinLnBrk="0" hangingPunct="1">
                        <a:lnSpc>
                          <a:spcPct val="100000"/>
                        </a:lnSpc>
                        <a:spcBef>
                          <a:spcPts val="0"/>
                        </a:spcBef>
                        <a:spcAft>
                          <a:spcPts val="0"/>
                        </a:spcAft>
                        <a:buClrTx/>
                        <a:buSzTx/>
                        <a:buFontTx/>
                        <a:buNone/>
                        <a:tabLst/>
                        <a:defRPr/>
                      </a:pPr>
                      <a:r>
                        <a:rPr lang="en-GB" sz="2600" b="0" i="0" dirty="0" smtClean="0">
                          <a:solidFill>
                            <a:schemeClr val="tx1"/>
                          </a:solidFill>
                          <a:latin typeface="Arial" panose="020B0604020202020204" pitchFamily="34" charset="0"/>
                          <a:cs typeface="Arial" panose="020B0604020202020204" pitchFamily="34" charset="0"/>
                        </a:rPr>
                        <a:t>(70</a:t>
                      </a:r>
                      <a:r>
                        <a:rPr lang="en-GB" sz="2600" b="0" i="0" u="none" strike="noStrike" dirty="0" smtClean="0">
                          <a:solidFill>
                            <a:schemeClr val="tx1"/>
                          </a:solidFill>
                          <a:latin typeface="Arial" panose="020B0604020202020204" pitchFamily="34" charset="0"/>
                          <a:cs typeface="Arial" panose="020B0604020202020204" pitchFamily="34" charset="0"/>
                        </a:rPr>
                        <a:t>%</a:t>
                      </a:r>
                      <a:r>
                        <a:rPr lang="en-GB" sz="2600" b="0" i="0" dirty="0" smtClean="0">
                          <a:solidFill>
                            <a:schemeClr val="tx1"/>
                          </a:solidFill>
                          <a:latin typeface="Arial" panose="020B0604020202020204" pitchFamily="34" charset="0"/>
                          <a:cs typeface="Arial" panose="020B0604020202020204" pitchFamily="34" charset="0"/>
                        </a:rPr>
                        <a:t>/18</a:t>
                      </a:r>
                      <a:r>
                        <a:rPr lang="en-GB" sz="2600" b="0" i="0" u="none" strike="noStrike" dirty="0" smtClean="0">
                          <a:solidFill>
                            <a:schemeClr val="tx1"/>
                          </a:solidFill>
                          <a:latin typeface="Arial" panose="020B0604020202020204" pitchFamily="34" charset="0"/>
                          <a:cs typeface="Arial" panose="020B0604020202020204" pitchFamily="34" charset="0"/>
                        </a:rPr>
                        <a:t>%)</a:t>
                      </a:r>
                      <a:r>
                        <a:rPr lang="en-GB" sz="2600" b="0" i="0" dirty="0" smtClean="0">
                          <a:solidFill>
                            <a:schemeClr val="tx1"/>
                          </a:solidFill>
                          <a:latin typeface="Arial" panose="020B0604020202020204" pitchFamily="34" charset="0"/>
                          <a:cs typeface="Arial" panose="020B0604020202020204" pitchFamily="34" charset="0"/>
                        </a:rPr>
                        <a:t> </a:t>
                      </a:r>
                    </a:p>
                  </a:txBody>
                  <a:tcPr marL="9525" marR="9525" marT="9525"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GB" sz="2600" b="1" i="0" dirty="0" smtClean="0">
                          <a:solidFill>
                            <a:srgbClr val="800000"/>
                          </a:solidFill>
                          <a:latin typeface="Arial" panose="020B0604020202020204" pitchFamily="34" charset="0"/>
                          <a:cs typeface="Arial" panose="020B0604020202020204" pitchFamily="34" charset="0"/>
                        </a:rPr>
                        <a:t>75</a:t>
                      </a:r>
                      <a:r>
                        <a:rPr lang="en-GB" sz="2600" b="1" i="0" u="none" strike="noStrike" dirty="0" smtClean="0">
                          <a:solidFill>
                            <a:srgbClr val="800000"/>
                          </a:solidFill>
                          <a:latin typeface="Arial" panose="020B0604020202020204" pitchFamily="34" charset="0"/>
                          <a:cs typeface="Arial" panose="020B0604020202020204" pitchFamily="34" charset="0"/>
                        </a:rPr>
                        <a:t>%</a:t>
                      </a:r>
                      <a:r>
                        <a:rPr lang="en-GB" sz="2600" b="1" i="0" dirty="0" smtClean="0">
                          <a:solidFill>
                            <a:srgbClr val="800000"/>
                          </a:solidFill>
                          <a:latin typeface="Arial" panose="020B0604020202020204" pitchFamily="34" charset="0"/>
                          <a:cs typeface="Arial" panose="020B0604020202020204" pitchFamily="34" charset="0"/>
                        </a:rPr>
                        <a:t>/23</a:t>
                      </a:r>
                      <a:r>
                        <a:rPr lang="en-GB" sz="2600" b="1" i="0" u="none" strike="noStrike" dirty="0" smtClean="0">
                          <a:solidFill>
                            <a:srgbClr val="800000"/>
                          </a:solidFill>
                          <a:latin typeface="Arial" panose="020B0604020202020204" pitchFamily="34" charset="0"/>
                          <a:cs typeface="Arial" panose="020B0604020202020204" pitchFamily="34" charset="0"/>
                        </a:rPr>
                        <a:t>%</a:t>
                      </a:r>
                      <a:r>
                        <a:rPr lang="en-GB" sz="2600" b="1" i="0" dirty="0" smtClean="0">
                          <a:solidFill>
                            <a:srgbClr val="800000"/>
                          </a:solidFill>
                          <a:latin typeface="Arial" panose="020B0604020202020204" pitchFamily="34" charset="0"/>
                          <a:cs typeface="Arial" panose="020B0604020202020204" pitchFamily="34" charset="0"/>
                        </a:rPr>
                        <a:t> </a:t>
                      </a:r>
                    </a:p>
                    <a:p>
                      <a:pPr algn="ctr"/>
                      <a:r>
                        <a:rPr lang="en-GB" sz="2600" b="1" i="0" dirty="0" smtClean="0">
                          <a:solidFill>
                            <a:srgbClr val="800000"/>
                          </a:solidFill>
                          <a:latin typeface="Arial" panose="020B0604020202020204" pitchFamily="34" charset="0"/>
                          <a:cs typeface="Arial" panose="020B0604020202020204" pitchFamily="34" charset="0"/>
                        </a:rPr>
                        <a:t>(75</a:t>
                      </a:r>
                      <a:r>
                        <a:rPr lang="en-GB" sz="2600" b="1" i="0" u="none" strike="noStrike" dirty="0" smtClean="0">
                          <a:solidFill>
                            <a:srgbClr val="800000"/>
                          </a:solidFill>
                          <a:latin typeface="Arial" panose="020B0604020202020204" pitchFamily="34" charset="0"/>
                          <a:cs typeface="Arial" panose="020B0604020202020204" pitchFamily="34" charset="0"/>
                        </a:rPr>
                        <a:t>%</a:t>
                      </a:r>
                      <a:r>
                        <a:rPr lang="en-GB" sz="2600" b="1" i="0" dirty="0" smtClean="0">
                          <a:solidFill>
                            <a:srgbClr val="800000"/>
                          </a:solidFill>
                          <a:latin typeface="Arial" panose="020B0604020202020204" pitchFamily="34" charset="0"/>
                          <a:cs typeface="Arial" panose="020B0604020202020204" pitchFamily="34" charset="0"/>
                        </a:rPr>
                        <a:t>/23</a:t>
                      </a:r>
                      <a:r>
                        <a:rPr lang="en-GB" sz="2600" b="1" i="0" u="none" strike="noStrike" dirty="0" smtClean="0">
                          <a:solidFill>
                            <a:srgbClr val="800000"/>
                          </a:solidFill>
                          <a:latin typeface="Arial" panose="020B0604020202020204" pitchFamily="34" charset="0"/>
                          <a:cs typeface="Arial" panose="020B0604020202020204" pitchFamily="34" charset="0"/>
                        </a:rPr>
                        <a:t>%</a:t>
                      </a:r>
                      <a:r>
                        <a:rPr lang="en-GB" sz="2600" b="1" i="0" dirty="0" smtClean="0">
                          <a:solidFill>
                            <a:srgbClr val="800000"/>
                          </a:solidFill>
                          <a:latin typeface="Arial" panose="020B0604020202020204" pitchFamily="34" charset="0"/>
                          <a:cs typeface="Arial" panose="020B0604020202020204" pitchFamily="34" charset="0"/>
                        </a:rPr>
                        <a:t>)</a:t>
                      </a:r>
                      <a:endParaRPr lang="en-GB" sz="2600" b="1" i="0" dirty="0">
                        <a:solidFill>
                          <a:srgbClr val="800000"/>
                        </a:solidFill>
                        <a:latin typeface="Arial" panose="020B0604020202020204" pitchFamily="34" charset="0"/>
                        <a:cs typeface="Arial" panose="020B0604020202020204" pitchFamily="34" charset="0"/>
                      </a:endParaRPr>
                    </a:p>
                  </a:txBody>
                  <a:tcPr marL="9525" marR="9525" marT="9525"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792088">
                <a:tc>
                  <a:txBody>
                    <a:bodyPr/>
                    <a:lstStyle/>
                    <a:p>
                      <a:pPr algn="l" fontAlgn="b"/>
                      <a:r>
                        <a:rPr lang="en-GB" sz="2600" b="1" i="0" u="none" strike="noStrike" dirty="0" smtClean="0">
                          <a:solidFill>
                            <a:schemeClr val="tx1"/>
                          </a:solidFill>
                          <a:latin typeface="Arial" panose="020B0604020202020204" pitchFamily="34" charset="0"/>
                          <a:cs typeface="Arial" panose="020B0604020202020204" pitchFamily="34" charset="0"/>
                        </a:rPr>
                        <a:t> GPS</a:t>
                      </a:r>
                      <a:endParaRPr lang="en-GB" sz="2600" b="1" i="0" u="none" strike="noStrike" dirty="0">
                        <a:solidFill>
                          <a:schemeClr val="tx1"/>
                        </a:solidFill>
                        <a:latin typeface="Arial" panose="020B0604020202020204" pitchFamily="34" charset="0"/>
                        <a:cs typeface="Arial" panose="020B0604020202020204" pitchFamily="34" charset="0"/>
                      </a:endParaRPr>
                    </a:p>
                  </a:txBody>
                  <a:tcPr marL="9525" marR="9525" marT="9525"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GB" sz="2600" b="0" i="0" dirty="0" smtClean="0">
                          <a:solidFill>
                            <a:schemeClr val="tx1"/>
                          </a:solidFill>
                          <a:latin typeface="Arial" panose="020B0604020202020204" pitchFamily="34" charset="0"/>
                          <a:cs typeface="Arial" panose="020B0604020202020204" pitchFamily="34" charset="0"/>
                        </a:rPr>
                        <a:t>73</a:t>
                      </a:r>
                      <a:r>
                        <a:rPr lang="en-GB" sz="2600" b="0" i="0" u="none" strike="noStrike" dirty="0" smtClean="0">
                          <a:solidFill>
                            <a:schemeClr val="tx1"/>
                          </a:solidFill>
                          <a:latin typeface="Arial" panose="020B0604020202020204" pitchFamily="34" charset="0"/>
                          <a:cs typeface="Arial" panose="020B0604020202020204" pitchFamily="34" charset="0"/>
                        </a:rPr>
                        <a:t>%</a:t>
                      </a:r>
                      <a:r>
                        <a:rPr lang="en-GB" sz="2600" b="0" i="0" dirty="0" smtClean="0">
                          <a:solidFill>
                            <a:schemeClr val="tx1"/>
                          </a:solidFill>
                          <a:latin typeface="Arial" panose="020B0604020202020204" pitchFamily="34" charset="0"/>
                          <a:cs typeface="Arial" panose="020B0604020202020204" pitchFamily="34" charset="0"/>
                        </a:rPr>
                        <a:t>/23</a:t>
                      </a:r>
                      <a:r>
                        <a:rPr lang="en-GB" sz="2600" b="0" i="0" u="none" strike="noStrike" dirty="0" smtClean="0">
                          <a:solidFill>
                            <a:schemeClr val="tx1"/>
                          </a:solidFill>
                          <a:latin typeface="Arial" panose="020B0604020202020204" pitchFamily="34" charset="0"/>
                          <a:cs typeface="Arial" panose="020B0604020202020204" pitchFamily="34" charset="0"/>
                        </a:rPr>
                        <a:t>%</a:t>
                      </a:r>
                      <a:endParaRPr lang="en-GB" sz="2600" b="0" i="0" dirty="0" smtClean="0">
                        <a:solidFill>
                          <a:schemeClr val="tx1"/>
                        </a:solidFill>
                        <a:latin typeface="Arial" panose="020B0604020202020204" pitchFamily="34" charset="0"/>
                        <a:cs typeface="Arial" panose="020B0604020202020204" pitchFamily="34" charset="0"/>
                      </a:endParaRPr>
                    </a:p>
                    <a:p>
                      <a:pPr marL="0" marR="0" indent="0" algn="ctr" defTabSz="457200" rtl="0" eaLnBrk="1" fontAlgn="auto" latinLnBrk="0" hangingPunct="1">
                        <a:lnSpc>
                          <a:spcPct val="100000"/>
                        </a:lnSpc>
                        <a:spcBef>
                          <a:spcPts val="0"/>
                        </a:spcBef>
                        <a:spcAft>
                          <a:spcPts val="0"/>
                        </a:spcAft>
                        <a:buClrTx/>
                        <a:buSzTx/>
                        <a:buFontTx/>
                        <a:buNone/>
                        <a:tabLst/>
                        <a:defRPr/>
                      </a:pPr>
                      <a:r>
                        <a:rPr lang="en-GB" sz="2600" b="0" i="0" dirty="0" smtClean="0">
                          <a:solidFill>
                            <a:schemeClr val="tx1"/>
                          </a:solidFill>
                          <a:latin typeface="Arial" panose="020B0604020202020204" pitchFamily="34" charset="0"/>
                          <a:cs typeface="Arial" panose="020B0604020202020204" pitchFamily="34" charset="0"/>
                        </a:rPr>
                        <a:t>(73</a:t>
                      </a:r>
                      <a:r>
                        <a:rPr lang="en-GB" sz="2600" b="0" i="0" u="none" strike="noStrike" dirty="0" smtClean="0">
                          <a:solidFill>
                            <a:schemeClr val="tx1"/>
                          </a:solidFill>
                          <a:latin typeface="Arial" panose="020B0604020202020204" pitchFamily="34" charset="0"/>
                          <a:cs typeface="Arial" panose="020B0604020202020204" pitchFamily="34" charset="0"/>
                        </a:rPr>
                        <a:t>%</a:t>
                      </a:r>
                      <a:r>
                        <a:rPr lang="en-GB" sz="2600" b="0" i="0" dirty="0" smtClean="0">
                          <a:solidFill>
                            <a:schemeClr val="tx1"/>
                          </a:solidFill>
                          <a:latin typeface="Arial" panose="020B0604020202020204" pitchFamily="34" charset="0"/>
                          <a:cs typeface="Arial" panose="020B0604020202020204" pitchFamily="34" charset="0"/>
                        </a:rPr>
                        <a:t>/24</a:t>
                      </a:r>
                      <a:r>
                        <a:rPr lang="en-GB" sz="2600" b="0" i="0" u="none" strike="noStrike" dirty="0" smtClean="0">
                          <a:solidFill>
                            <a:schemeClr val="tx1"/>
                          </a:solidFill>
                          <a:latin typeface="Arial" panose="020B0604020202020204" pitchFamily="34" charset="0"/>
                          <a:cs typeface="Arial" panose="020B0604020202020204" pitchFamily="34" charset="0"/>
                        </a:rPr>
                        <a:t>%)</a:t>
                      </a:r>
                      <a:r>
                        <a:rPr lang="en-GB" sz="2600" b="0" i="0" dirty="0" smtClean="0">
                          <a:solidFill>
                            <a:schemeClr val="tx1"/>
                          </a:solidFill>
                          <a:latin typeface="Arial" panose="020B0604020202020204" pitchFamily="34" charset="0"/>
                          <a:cs typeface="Arial" panose="020B0604020202020204" pitchFamily="34" charset="0"/>
                        </a:rPr>
                        <a:t> </a:t>
                      </a:r>
                    </a:p>
                  </a:txBody>
                  <a:tcPr marL="9525" marR="9525" marT="9525"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GB" sz="2600" b="1" i="0" dirty="0" smtClean="0">
                          <a:solidFill>
                            <a:srgbClr val="800000"/>
                          </a:solidFill>
                          <a:latin typeface="Arial" panose="020B0604020202020204" pitchFamily="34" charset="0"/>
                          <a:cs typeface="Arial" panose="020B0604020202020204" pitchFamily="34" charset="0"/>
                        </a:rPr>
                        <a:t>77</a:t>
                      </a:r>
                      <a:r>
                        <a:rPr lang="en-GB" sz="2600" b="1" i="0" u="none" strike="noStrike" dirty="0" smtClean="0">
                          <a:solidFill>
                            <a:srgbClr val="800000"/>
                          </a:solidFill>
                          <a:latin typeface="Arial" panose="020B0604020202020204" pitchFamily="34" charset="0"/>
                          <a:cs typeface="Arial" panose="020B0604020202020204" pitchFamily="34" charset="0"/>
                        </a:rPr>
                        <a:t>%</a:t>
                      </a:r>
                      <a:r>
                        <a:rPr lang="en-GB" sz="2600" b="1" i="0" dirty="0" smtClean="0">
                          <a:solidFill>
                            <a:srgbClr val="800000"/>
                          </a:solidFill>
                          <a:latin typeface="Arial" panose="020B0604020202020204" pitchFamily="34" charset="0"/>
                          <a:cs typeface="Arial" panose="020B0604020202020204" pitchFamily="34" charset="0"/>
                        </a:rPr>
                        <a:t>/31</a:t>
                      </a:r>
                      <a:r>
                        <a:rPr lang="en-GB" sz="2600" b="1" i="0" u="none" strike="noStrike" dirty="0" smtClean="0">
                          <a:solidFill>
                            <a:srgbClr val="800000"/>
                          </a:solidFill>
                          <a:latin typeface="Arial" panose="020B0604020202020204" pitchFamily="34" charset="0"/>
                          <a:cs typeface="Arial" panose="020B0604020202020204" pitchFamily="34" charset="0"/>
                        </a:rPr>
                        <a:t>%</a:t>
                      </a:r>
                      <a:r>
                        <a:rPr lang="en-GB" sz="2600" b="1" i="0" dirty="0" smtClean="0">
                          <a:solidFill>
                            <a:srgbClr val="800000"/>
                          </a:solidFill>
                          <a:latin typeface="Arial" panose="020B0604020202020204" pitchFamily="34" charset="0"/>
                          <a:cs typeface="Arial" panose="020B0604020202020204" pitchFamily="34" charset="0"/>
                        </a:rPr>
                        <a:t> </a:t>
                      </a:r>
                    </a:p>
                    <a:p>
                      <a:pPr algn="ctr"/>
                      <a:r>
                        <a:rPr lang="en-GB" sz="2600" b="1" i="0" dirty="0" smtClean="0">
                          <a:solidFill>
                            <a:srgbClr val="800000"/>
                          </a:solidFill>
                          <a:latin typeface="Arial" panose="020B0604020202020204" pitchFamily="34" charset="0"/>
                          <a:cs typeface="Arial" panose="020B0604020202020204" pitchFamily="34" charset="0"/>
                        </a:rPr>
                        <a:t>(77</a:t>
                      </a:r>
                      <a:r>
                        <a:rPr lang="en-GB" sz="2600" b="1" i="0" u="none" strike="noStrike" dirty="0" smtClean="0">
                          <a:solidFill>
                            <a:srgbClr val="800000"/>
                          </a:solidFill>
                          <a:latin typeface="Arial" panose="020B0604020202020204" pitchFamily="34" charset="0"/>
                          <a:cs typeface="Arial" panose="020B0604020202020204" pitchFamily="34" charset="0"/>
                        </a:rPr>
                        <a:t>%</a:t>
                      </a:r>
                      <a:r>
                        <a:rPr lang="en-GB" sz="2600" b="1" i="0" dirty="0" smtClean="0">
                          <a:solidFill>
                            <a:srgbClr val="800000"/>
                          </a:solidFill>
                          <a:latin typeface="Arial" panose="020B0604020202020204" pitchFamily="34" charset="0"/>
                          <a:cs typeface="Arial" panose="020B0604020202020204" pitchFamily="34" charset="0"/>
                        </a:rPr>
                        <a:t>/31</a:t>
                      </a:r>
                      <a:r>
                        <a:rPr lang="en-GB" sz="2600" b="1" i="0" u="none" strike="noStrike" dirty="0" smtClean="0">
                          <a:solidFill>
                            <a:srgbClr val="800000"/>
                          </a:solidFill>
                          <a:latin typeface="Arial" panose="020B0604020202020204" pitchFamily="34" charset="0"/>
                          <a:cs typeface="Arial" panose="020B0604020202020204" pitchFamily="34" charset="0"/>
                        </a:rPr>
                        <a:t>%</a:t>
                      </a:r>
                      <a:r>
                        <a:rPr lang="en-GB" sz="2600" b="1" i="0" dirty="0" smtClean="0">
                          <a:solidFill>
                            <a:srgbClr val="800000"/>
                          </a:solidFill>
                          <a:latin typeface="Arial" panose="020B0604020202020204" pitchFamily="34" charset="0"/>
                          <a:cs typeface="Arial" panose="020B0604020202020204" pitchFamily="34" charset="0"/>
                        </a:rPr>
                        <a:t>)</a:t>
                      </a:r>
                      <a:endParaRPr lang="en-GB" sz="2600" b="1" i="0" dirty="0">
                        <a:solidFill>
                          <a:srgbClr val="800000"/>
                        </a:solidFill>
                        <a:latin typeface="Arial" panose="020B0604020202020204" pitchFamily="34" charset="0"/>
                        <a:cs typeface="Arial" panose="020B0604020202020204" pitchFamily="34" charset="0"/>
                      </a:endParaRPr>
                    </a:p>
                  </a:txBody>
                  <a:tcPr marL="9525" marR="9525" marT="9525"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792088">
                <a:tc>
                  <a:txBody>
                    <a:bodyPr/>
                    <a:lstStyle/>
                    <a:p>
                      <a:pPr algn="l" fontAlgn="b"/>
                      <a:r>
                        <a:rPr lang="en-GB" sz="2600" b="1" i="0" u="none" strike="noStrike" dirty="0" smtClean="0">
                          <a:solidFill>
                            <a:schemeClr val="tx1"/>
                          </a:solidFill>
                          <a:latin typeface="Arial" panose="020B0604020202020204" pitchFamily="34" charset="0"/>
                          <a:cs typeface="Arial" panose="020B0604020202020204" pitchFamily="34" charset="0"/>
                        </a:rPr>
                        <a:t> Science</a:t>
                      </a:r>
                      <a:endParaRPr lang="en-GB" sz="2600" b="1" i="0" u="none" strike="noStrike" dirty="0">
                        <a:solidFill>
                          <a:schemeClr val="tx1"/>
                        </a:solidFill>
                        <a:latin typeface="Arial" panose="020B0604020202020204" pitchFamily="34" charset="0"/>
                        <a:cs typeface="Arial" panose="020B0604020202020204" pitchFamily="34" charset="0"/>
                      </a:endParaRPr>
                    </a:p>
                  </a:txBody>
                  <a:tcPr marL="9525" marR="9525" marT="9525"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GB" sz="2600" b="0" i="0" dirty="0" smtClean="0">
                          <a:solidFill>
                            <a:schemeClr val="tx1"/>
                          </a:solidFill>
                          <a:latin typeface="Arial" panose="020B0604020202020204" pitchFamily="34" charset="0"/>
                          <a:cs typeface="Arial" panose="020B0604020202020204" pitchFamily="34" charset="0"/>
                        </a:rPr>
                        <a:t>81</a:t>
                      </a:r>
                      <a:r>
                        <a:rPr lang="en-GB" sz="2600" b="0" i="0" u="none" strike="noStrike" dirty="0" smtClean="0">
                          <a:solidFill>
                            <a:schemeClr val="tx1"/>
                          </a:solidFill>
                          <a:latin typeface="Arial" panose="020B0604020202020204" pitchFamily="34" charset="0"/>
                          <a:cs typeface="Arial" panose="020B0604020202020204" pitchFamily="34" charset="0"/>
                        </a:rPr>
                        <a:t>%</a:t>
                      </a:r>
                      <a:r>
                        <a:rPr lang="en-GB" sz="2600" b="0" i="0" dirty="0" smtClean="0">
                          <a:solidFill>
                            <a:schemeClr val="tx1"/>
                          </a:solidFill>
                          <a:latin typeface="Arial" panose="020B0604020202020204" pitchFamily="34" charset="0"/>
                          <a:cs typeface="Arial" panose="020B0604020202020204" pitchFamily="34" charset="0"/>
                        </a:rPr>
                        <a:t>/- </a:t>
                      </a:r>
                    </a:p>
                    <a:p>
                      <a:pPr algn="ctr"/>
                      <a:r>
                        <a:rPr lang="en-GB" sz="2600" b="0" i="0" dirty="0" smtClean="0">
                          <a:solidFill>
                            <a:schemeClr val="tx1"/>
                          </a:solidFill>
                          <a:latin typeface="Arial" panose="020B0604020202020204" pitchFamily="34" charset="0"/>
                          <a:cs typeface="Arial" panose="020B0604020202020204" pitchFamily="34" charset="0"/>
                        </a:rPr>
                        <a:t>(80</a:t>
                      </a:r>
                      <a:r>
                        <a:rPr lang="en-GB" sz="2600" b="0" i="0" u="none" strike="noStrike" dirty="0" smtClean="0">
                          <a:solidFill>
                            <a:schemeClr val="tx1"/>
                          </a:solidFill>
                          <a:latin typeface="Arial" panose="020B0604020202020204" pitchFamily="34" charset="0"/>
                          <a:cs typeface="Arial" panose="020B0604020202020204" pitchFamily="34" charset="0"/>
                        </a:rPr>
                        <a:t>%</a:t>
                      </a:r>
                      <a:r>
                        <a:rPr lang="en-GB" sz="2600" b="0" i="0" dirty="0" smtClean="0">
                          <a:solidFill>
                            <a:schemeClr val="tx1"/>
                          </a:solidFill>
                          <a:latin typeface="Arial" panose="020B0604020202020204" pitchFamily="34" charset="0"/>
                          <a:cs typeface="Arial" panose="020B0604020202020204" pitchFamily="34" charset="0"/>
                        </a:rPr>
                        <a:t>/-)</a:t>
                      </a:r>
                      <a:endParaRPr lang="en-GB" sz="2600" b="0" i="0" dirty="0">
                        <a:solidFill>
                          <a:schemeClr val="tx1"/>
                        </a:solidFill>
                        <a:latin typeface="Arial" panose="020B0604020202020204" pitchFamily="34" charset="0"/>
                        <a:cs typeface="Arial" panose="020B0604020202020204" pitchFamily="34" charset="0"/>
                      </a:endParaRPr>
                    </a:p>
                  </a:txBody>
                  <a:tcPr marL="9525" marR="9525" marT="9525"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GB" sz="2600" b="1" i="0" dirty="0" smtClean="0">
                          <a:solidFill>
                            <a:srgbClr val="800000"/>
                          </a:solidFill>
                          <a:latin typeface="Arial" panose="020B0604020202020204" pitchFamily="34" charset="0"/>
                          <a:cs typeface="Arial" panose="020B0604020202020204" pitchFamily="34" charset="0"/>
                        </a:rPr>
                        <a:t>82</a:t>
                      </a:r>
                      <a:r>
                        <a:rPr lang="en-GB" sz="2600" b="1" i="0" u="none" strike="noStrike" dirty="0" smtClean="0">
                          <a:solidFill>
                            <a:srgbClr val="800000"/>
                          </a:solidFill>
                          <a:latin typeface="Arial" panose="020B0604020202020204" pitchFamily="34" charset="0"/>
                          <a:cs typeface="Arial" panose="020B0604020202020204" pitchFamily="34" charset="0"/>
                        </a:rPr>
                        <a:t>%</a:t>
                      </a:r>
                      <a:r>
                        <a:rPr lang="en-GB" sz="2600" b="1" i="0" dirty="0" smtClean="0">
                          <a:solidFill>
                            <a:srgbClr val="800000"/>
                          </a:solidFill>
                          <a:latin typeface="Arial" panose="020B0604020202020204" pitchFamily="34" charset="0"/>
                          <a:cs typeface="Arial" panose="020B0604020202020204" pitchFamily="34" charset="0"/>
                        </a:rPr>
                        <a:t>/- </a:t>
                      </a:r>
                    </a:p>
                    <a:p>
                      <a:pPr algn="ctr"/>
                      <a:r>
                        <a:rPr lang="en-GB" sz="2600" b="1" i="0" dirty="0" smtClean="0">
                          <a:solidFill>
                            <a:srgbClr val="800000"/>
                          </a:solidFill>
                          <a:latin typeface="Arial" panose="020B0604020202020204" pitchFamily="34" charset="0"/>
                          <a:cs typeface="Arial" panose="020B0604020202020204" pitchFamily="34" charset="0"/>
                        </a:rPr>
                        <a:t>(80</a:t>
                      </a:r>
                      <a:r>
                        <a:rPr lang="en-GB" sz="2600" b="1" i="0" u="none" strike="noStrike" dirty="0" smtClean="0">
                          <a:solidFill>
                            <a:srgbClr val="800000"/>
                          </a:solidFill>
                          <a:latin typeface="Arial" panose="020B0604020202020204" pitchFamily="34" charset="0"/>
                          <a:cs typeface="Arial" panose="020B0604020202020204" pitchFamily="34" charset="0"/>
                        </a:rPr>
                        <a:t>%</a:t>
                      </a:r>
                      <a:r>
                        <a:rPr lang="en-GB" sz="2600" b="1" i="0" dirty="0" smtClean="0">
                          <a:solidFill>
                            <a:srgbClr val="800000"/>
                          </a:solidFill>
                          <a:latin typeface="Arial" panose="020B0604020202020204" pitchFamily="34" charset="0"/>
                          <a:cs typeface="Arial" panose="020B0604020202020204" pitchFamily="34" charset="0"/>
                        </a:rPr>
                        <a:t>/-)</a:t>
                      </a:r>
                      <a:endParaRPr lang="en-GB" sz="2600" b="1" i="0" dirty="0">
                        <a:solidFill>
                          <a:srgbClr val="800000"/>
                        </a:solidFill>
                        <a:latin typeface="Arial" panose="020B0604020202020204" pitchFamily="34" charset="0"/>
                        <a:cs typeface="Arial" panose="020B0604020202020204" pitchFamily="34" charset="0"/>
                      </a:endParaRPr>
                    </a:p>
                  </a:txBody>
                  <a:tcPr marL="9525" marR="9525" marT="9525"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sp>
        <p:nvSpPr>
          <p:cNvPr id="3" name="Rectangle 2"/>
          <p:cNvSpPr>
            <a:spLocks noChangeArrowheads="1"/>
          </p:cNvSpPr>
          <p:nvPr/>
        </p:nvSpPr>
        <p:spPr bwMode="auto">
          <a:xfrm>
            <a:off x="360041" y="5949280"/>
            <a:ext cx="8532439"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ts val="600"/>
              </a:spcBef>
              <a:spcAft>
                <a:spcPts val="600"/>
              </a:spcAft>
              <a:buSzPct val="115000"/>
              <a:defRPr sz="2200">
                <a:solidFill>
                  <a:schemeClr val="tx1"/>
                </a:solidFill>
                <a:latin typeface="Arial" pitchFamily="34" charset="0"/>
                <a:ea typeface="Geneva"/>
                <a:cs typeface="Geneva"/>
              </a:defRPr>
            </a:lvl1pPr>
            <a:lvl2pPr marL="742950" indent="-285750" eaLnBrk="0" hangingPunct="0">
              <a:spcBef>
                <a:spcPct val="60000"/>
              </a:spcBef>
              <a:spcAft>
                <a:spcPts val="300"/>
              </a:spcAft>
              <a:defRPr>
                <a:solidFill>
                  <a:srgbClr val="003366"/>
                </a:solidFill>
                <a:latin typeface="Arial" pitchFamily="34" charset="0"/>
                <a:ea typeface="Geneva"/>
                <a:cs typeface="Geneva"/>
              </a:defRPr>
            </a:lvl2pPr>
            <a:lvl3pPr marL="1143000" indent="-228600" eaLnBrk="0" hangingPunct="0">
              <a:spcBef>
                <a:spcPct val="60000"/>
              </a:spcBef>
              <a:spcAft>
                <a:spcPts val="600"/>
              </a:spcAft>
              <a:buChar char="•"/>
              <a:defRPr sz="2000" i="1">
                <a:solidFill>
                  <a:srgbClr val="3366FF"/>
                </a:solidFill>
                <a:latin typeface="Arial" pitchFamily="34" charset="0"/>
                <a:ea typeface="Geneva"/>
                <a:cs typeface="Geneva"/>
              </a:defRPr>
            </a:lvl3pPr>
            <a:lvl4pPr marL="1600200" indent="-228600" eaLnBrk="0" hangingPunct="0">
              <a:spcBef>
                <a:spcPct val="20000"/>
              </a:spcBef>
              <a:buChar char="–"/>
              <a:defRPr sz="1200">
                <a:solidFill>
                  <a:schemeClr val="tx1"/>
                </a:solidFill>
                <a:latin typeface="Times New Roman" pitchFamily="18" charset="0"/>
                <a:ea typeface="Geneva"/>
                <a:cs typeface="Geneva"/>
              </a:defRPr>
            </a:lvl4pPr>
            <a:lvl5pPr marL="2057400" indent="-228600" eaLnBrk="0" hangingPunct="0">
              <a:spcBef>
                <a:spcPct val="20000"/>
              </a:spcBef>
              <a:buChar char="»"/>
              <a:defRPr sz="1400">
                <a:solidFill>
                  <a:schemeClr val="tx1"/>
                </a:solidFill>
                <a:latin typeface="Times New Roman" pitchFamily="18" charset="0"/>
                <a:ea typeface="Geneva"/>
                <a:cs typeface="Geneva"/>
              </a:defRPr>
            </a:lvl5pPr>
            <a:lvl6pPr marL="2514600" indent="-228600" eaLnBrk="0" fontAlgn="base" hangingPunct="0">
              <a:spcBef>
                <a:spcPct val="20000"/>
              </a:spcBef>
              <a:spcAft>
                <a:spcPct val="0"/>
              </a:spcAft>
              <a:buChar char="»"/>
              <a:defRPr sz="1400">
                <a:solidFill>
                  <a:schemeClr val="tx1"/>
                </a:solidFill>
                <a:latin typeface="Times New Roman" pitchFamily="18" charset="0"/>
                <a:ea typeface="Geneva"/>
                <a:cs typeface="Geneva"/>
              </a:defRPr>
            </a:lvl6pPr>
            <a:lvl7pPr marL="2971800" indent="-228600" eaLnBrk="0" fontAlgn="base" hangingPunct="0">
              <a:spcBef>
                <a:spcPct val="20000"/>
              </a:spcBef>
              <a:spcAft>
                <a:spcPct val="0"/>
              </a:spcAft>
              <a:buChar char="»"/>
              <a:defRPr sz="1400">
                <a:solidFill>
                  <a:schemeClr val="tx1"/>
                </a:solidFill>
                <a:latin typeface="Times New Roman" pitchFamily="18" charset="0"/>
                <a:ea typeface="Geneva"/>
                <a:cs typeface="Geneva"/>
              </a:defRPr>
            </a:lvl7pPr>
            <a:lvl8pPr marL="3429000" indent="-228600" eaLnBrk="0" fontAlgn="base" hangingPunct="0">
              <a:spcBef>
                <a:spcPct val="20000"/>
              </a:spcBef>
              <a:spcAft>
                <a:spcPct val="0"/>
              </a:spcAft>
              <a:buChar char="»"/>
              <a:defRPr sz="1400">
                <a:solidFill>
                  <a:schemeClr val="tx1"/>
                </a:solidFill>
                <a:latin typeface="Times New Roman" pitchFamily="18" charset="0"/>
                <a:ea typeface="Geneva"/>
                <a:cs typeface="Geneva"/>
              </a:defRPr>
            </a:lvl8pPr>
            <a:lvl9pPr marL="3886200" indent="-228600" eaLnBrk="0" fontAlgn="base" hangingPunct="0">
              <a:spcBef>
                <a:spcPct val="20000"/>
              </a:spcBef>
              <a:spcAft>
                <a:spcPct val="0"/>
              </a:spcAft>
              <a:buChar char="»"/>
              <a:defRPr sz="1400">
                <a:solidFill>
                  <a:schemeClr val="tx1"/>
                </a:solidFill>
                <a:latin typeface="Times New Roman" pitchFamily="18" charset="0"/>
                <a:ea typeface="Geneva"/>
                <a:cs typeface="Geneva"/>
              </a:defRPr>
            </a:lvl9pPr>
          </a:lstStyle>
          <a:p>
            <a:pPr eaLnBrk="1" fontAlgn="base" hangingPunct="1">
              <a:spcBef>
                <a:spcPct val="0"/>
              </a:spcBef>
              <a:spcAft>
                <a:spcPct val="0"/>
              </a:spcAft>
              <a:buSzTx/>
            </a:pPr>
            <a:r>
              <a:rPr lang="en-GB" altLang="en-US" sz="2400" dirty="0" smtClean="0">
                <a:solidFill>
                  <a:srgbClr val="000000"/>
                </a:solidFill>
                <a:cs typeface="Arial" panose="020B0604020202020204" pitchFamily="34" charset="0"/>
              </a:rPr>
              <a:t>* ‘High’ refers to scaled score (reading, mathematics, GPS) of, at least, 110.  GDS refers to writing TA only.</a:t>
            </a:r>
          </a:p>
        </p:txBody>
      </p:sp>
      <p:sp>
        <p:nvSpPr>
          <p:cNvPr id="4" name="TextBox 5"/>
          <p:cNvSpPr txBox="1">
            <a:spLocks noChangeArrowheads="1"/>
          </p:cNvSpPr>
          <p:nvPr/>
        </p:nvSpPr>
        <p:spPr bwMode="auto">
          <a:xfrm>
            <a:off x="2483768" y="44624"/>
            <a:ext cx="396044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ts val="600"/>
              </a:spcBef>
              <a:spcAft>
                <a:spcPts val="600"/>
              </a:spcAft>
              <a:buSzPct val="115000"/>
              <a:defRPr sz="2200">
                <a:solidFill>
                  <a:schemeClr val="tx1"/>
                </a:solidFill>
                <a:latin typeface="Arial" pitchFamily="34" charset="0"/>
                <a:ea typeface="Geneva"/>
                <a:cs typeface="Geneva"/>
              </a:defRPr>
            </a:lvl1pPr>
            <a:lvl2pPr marL="742950" indent="-285750" eaLnBrk="0" hangingPunct="0">
              <a:spcBef>
                <a:spcPct val="60000"/>
              </a:spcBef>
              <a:spcAft>
                <a:spcPts val="300"/>
              </a:spcAft>
              <a:defRPr>
                <a:solidFill>
                  <a:srgbClr val="003366"/>
                </a:solidFill>
                <a:latin typeface="Arial" pitchFamily="34" charset="0"/>
                <a:ea typeface="Geneva"/>
                <a:cs typeface="Geneva"/>
              </a:defRPr>
            </a:lvl2pPr>
            <a:lvl3pPr marL="1143000" indent="-228600" eaLnBrk="0" hangingPunct="0">
              <a:spcBef>
                <a:spcPct val="60000"/>
              </a:spcBef>
              <a:spcAft>
                <a:spcPts val="600"/>
              </a:spcAft>
              <a:buChar char="•"/>
              <a:defRPr sz="2000" i="1">
                <a:solidFill>
                  <a:srgbClr val="3366FF"/>
                </a:solidFill>
                <a:latin typeface="Arial" pitchFamily="34" charset="0"/>
                <a:ea typeface="Geneva"/>
                <a:cs typeface="Geneva"/>
              </a:defRPr>
            </a:lvl3pPr>
            <a:lvl4pPr marL="1600200" indent="-228600" eaLnBrk="0" hangingPunct="0">
              <a:spcBef>
                <a:spcPct val="20000"/>
              </a:spcBef>
              <a:buChar char="–"/>
              <a:defRPr sz="1200">
                <a:solidFill>
                  <a:schemeClr val="tx1"/>
                </a:solidFill>
                <a:latin typeface="Times New Roman" pitchFamily="18" charset="0"/>
                <a:ea typeface="Geneva"/>
                <a:cs typeface="Geneva"/>
              </a:defRPr>
            </a:lvl4pPr>
            <a:lvl5pPr marL="2057400" indent="-228600" eaLnBrk="0" hangingPunct="0">
              <a:spcBef>
                <a:spcPct val="20000"/>
              </a:spcBef>
              <a:buChar char="»"/>
              <a:defRPr sz="1400">
                <a:solidFill>
                  <a:schemeClr val="tx1"/>
                </a:solidFill>
                <a:latin typeface="Times New Roman" pitchFamily="18" charset="0"/>
                <a:ea typeface="Geneva"/>
                <a:cs typeface="Geneva"/>
              </a:defRPr>
            </a:lvl5pPr>
            <a:lvl6pPr marL="2514600" indent="-228600" eaLnBrk="0" fontAlgn="base" hangingPunct="0">
              <a:spcBef>
                <a:spcPct val="20000"/>
              </a:spcBef>
              <a:spcAft>
                <a:spcPct val="0"/>
              </a:spcAft>
              <a:buChar char="»"/>
              <a:defRPr sz="1400">
                <a:solidFill>
                  <a:schemeClr val="tx1"/>
                </a:solidFill>
                <a:latin typeface="Times New Roman" pitchFamily="18" charset="0"/>
                <a:ea typeface="Geneva"/>
                <a:cs typeface="Geneva"/>
              </a:defRPr>
            </a:lvl6pPr>
            <a:lvl7pPr marL="2971800" indent="-228600" eaLnBrk="0" fontAlgn="base" hangingPunct="0">
              <a:spcBef>
                <a:spcPct val="20000"/>
              </a:spcBef>
              <a:spcAft>
                <a:spcPct val="0"/>
              </a:spcAft>
              <a:buChar char="»"/>
              <a:defRPr sz="1400">
                <a:solidFill>
                  <a:schemeClr val="tx1"/>
                </a:solidFill>
                <a:latin typeface="Times New Roman" pitchFamily="18" charset="0"/>
                <a:ea typeface="Geneva"/>
                <a:cs typeface="Geneva"/>
              </a:defRPr>
            </a:lvl7pPr>
            <a:lvl8pPr marL="3429000" indent="-228600" eaLnBrk="0" fontAlgn="base" hangingPunct="0">
              <a:spcBef>
                <a:spcPct val="20000"/>
              </a:spcBef>
              <a:spcAft>
                <a:spcPct val="0"/>
              </a:spcAft>
              <a:buChar char="»"/>
              <a:defRPr sz="1400">
                <a:solidFill>
                  <a:schemeClr val="tx1"/>
                </a:solidFill>
                <a:latin typeface="Times New Roman" pitchFamily="18" charset="0"/>
                <a:ea typeface="Geneva"/>
                <a:cs typeface="Geneva"/>
              </a:defRPr>
            </a:lvl8pPr>
            <a:lvl9pPr marL="3886200" indent="-228600" eaLnBrk="0" fontAlgn="base" hangingPunct="0">
              <a:spcBef>
                <a:spcPct val="20000"/>
              </a:spcBef>
              <a:spcAft>
                <a:spcPct val="0"/>
              </a:spcAft>
              <a:buChar char="»"/>
              <a:defRPr sz="1400">
                <a:solidFill>
                  <a:schemeClr val="tx1"/>
                </a:solidFill>
                <a:latin typeface="Times New Roman" pitchFamily="18" charset="0"/>
                <a:ea typeface="Geneva"/>
                <a:cs typeface="Geneva"/>
              </a:defRPr>
            </a:lvl9pPr>
          </a:lstStyle>
          <a:p>
            <a:pPr algn="ctr" eaLnBrk="1" fontAlgn="base" hangingPunct="1">
              <a:spcBef>
                <a:spcPct val="0"/>
              </a:spcBef>
              <a:spcAft>
                <a:spcPct val="0"/>
              </a:spcAft>
              <a:buSzTx/>
            </a:pPr>
            <a:r>
              <a:rPr lang="en-GB" altLang="en-US" sz="3200" b="1" dirty="0" smtClean="0">
                <a:solidFill>
                  <a:srgbClr val="2D2DB9">
                    <a:lumMod val="50000"/>
                  </a:srgbClr>
                </a:solidFill>
                <a:latin typeface="Trebuchet MS" panose="020B0603020202020204" pitchFamily="34" charset="0"/>
                <a:cs typeface="Calibri" panose="020F0502020204030204" pitchFamily="34" charset="0"/>
              </a:rPr>
              <a:t>KS2 ATTAINMENT</a:t>
            </a:r>
          </a:p>
        </p:txBody>
      </p:sp>
      <p:pic>
        <p:nvPicPr>
          <p:cNvPr id="2049" name="Picture 1">
            <a:hlinkClick r:id="rId2"/>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5279" t="21121" r="33720" b="34698"/>
          <a:stretch/>
        </p:blipFill>
        <p:spPr bwMode="auto">
          <a:xfrm>
            <a:off x="6804248" y="1988840"/>
            <a:ext cx="2232248" cy="1788646"/>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7" name="Rectangle 6"/>
          <p:cNvSpPr/>
          <p:nvPr/>
        </p:nvSpPr>
        <p:spPr>
          <a:xfrm>
            <a:off x="6876256" y="3761745"/>
            <a:ext cx="2117167" cy="1631216"/>
          </a:xfrm>
          <a:prstGeom prst="rect">
            <a:avLst/>
          </a:prstGeom>
        </p:spPr>
        <p:txBody>
          <a:bodyPr wrap="square">
            <a:spAutoFit/>
          </a:bodyPr>
          <a:lstStyle/>
          <a:p>
            <a:r>
              <a:rPr lang="en-GB" sz="2000" i="1" dirty="0" smtClean="0">
                <a:solidFill>
                  <a:srgbClr val="000000"/>
                </a:solidFill>
                <a:cs typeface="Arial" panose="020B0604020202020204" pitchFamily="34" charset="0"/>
              </a:rPr>
              <a:t>2017 KS2 national curriculum assessments</a:t>
            </a:r>
          </a:p>
          <a:p>
            <a:r>
              <a:rPr lang="en-GB" sz="2000" i="1" dirty="0" smtClean="0">
                <a:solidFill>
                  <a:srgbClr val="000000"/>
                </a:solidFill>
                <a:cs typeface="Arial" panose="020B0604020202020204" pitchFamily="34" charset="0"/>
              </a:rPr>
              <a:t>(provisional)</a:t>
            </a:r>
            <a:endParaRPr lang="en-GB" sz="2000" i="1" dirty="0">
              <a:solidFill>
                <a:srgbClr val="000000"/>
              </a:solidFill>
              <a:cs typeface="Arial" panose="020B0604020202020204" pitchFamily="34" charset="0"/>
            </a:endParaRPr>
          </a:p>
        </p:txBody>
      </p:sp>
    </p:spTree>
    <p:extLst>
      <p:ext uri="{BB962C8B-B14F-4D97-AF65-F5344CB8AC3E}">
        <p14:creationId xmlns:p14="http://schemas.microsoft.com/office/powerpoint/2010/main" val="585244444"/>
      </p:ext>
    </p:extLst>
  </p:cSld>
  <p:clrMapOvr>
    <a:masterClrMapping/>
  </p:clrMapOvr>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3510738463"/>
              </p:ext>
            </p:extLst>
          </p:nvPr>
        </p:nvGraphicFramePr>
        <p:xfrm>
          <a:off x="107504" y="1216521"/>
          <a:ext cx="8928992" cy="3076575"/>
        </p:xfrm>
        <a:graphic>
          <a:graphicData uri="http://schemas.openxmlformats.org/drawingml/2006/table">
            <a:tbl>
              <a:tblPr>
                <a:tableStyleId>{F5AB1C69-6EDB-4FF4-983F-18BD219EF322}</a:tableStyleId>
              </a:tblPr>
              <a:tblGrid>
                <a:gridCol w="2664296"/>
                <a:gridCol w="2304255"/>
                <a:gridCol w="1320147"/>
                <a:gridCol w="1320147"/>
                <a:gridCol w="1320147"/>
              </a:tblGrid>
              <a:tr h="238125">
                <a:tc rowSpan="3">
                  <a:txBody>
                    <a:bodyPr/>
                    <a:lstStyle/>
                    <a:p>
                      <a:pPr algn="ctr" fontAlgn="ctr"/>
                      <a:endParaRPr lang="en-GB" sz="2200" b="1" i="0" u="none" strike="noStrike" dirty="0">
                        <a:solidFill>
                          <a:srgbClr val="800000"/>
                        </a:solidFill>
                        <a:effectLst/>
                        <a:latin typeface="Arial" panose="020B0604020202020204" pitchFamily="34" charset="0"/>
                        <a:cs typeface="Arial" panose="020B0604020202020204" pitchFamily="34" charset="0"/>
                      </a:endParaRPr>
                    </a:p>
                  </a:txBody>
                  <a:tcPr marL="9525" marR="9525" marT="9525" marB="0" anchor="ctr">
                    <a:lnL w="19050"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gridSpan="4">
                  <a:txBody>
                    <a:bodyPr/>
                    <a:lstStyle/>
                    <a:p>
                      <a:pPr algn="ctr" fontAlgn="ctr"/>
                      <a:r>
                        <a:rPr lang="en-GB" sz="2200" b="1" u="none" strike="noStrike" dirty="0" smtClean="0">
                          <a:effectLst/>
                          <a:latin typeface="Arial" panose="020B0604020202020204" pitchFamily="34" charset="0"/>
                          <a:cs typeface="Arial" panose="020B0604020202020204" pitchFamily="34" charset="0"/>
                        </a:rPr>
                        <a:t>2017</a:t>
                      </a:r>
                      <a:r>
                        <a:rPr lang="en-GB" sz="2200" b="1" u="none" strike="noStrike" baseline="0" dirty="0" smtClean="0">
                          <a:effectLst/>
                          <a:latin typeface="Arial" panose="020B0604020202020204" pitchFamily="34" charset="0"/>
                          <a:cs typeface="Arial" panose="020B0604020202020204" pitchFamily="34" charset="0"/>
                        </a:rPr>
                        <a:t> </a:t>
                      </a:r>
                      <a:r>
                        <a:rPr lang="en-GB" sz="2200" b="0" u="none" strike="noStrike" baseline="0" dirty="0" smtClean="0">
                          <a:effectLst/>
                          <a:latin typeface="Arial" panose="020B0604020202020204" pitchFamily="34" charset="0"/>
                          <a:cs typeface="Arial" panose="020B0604020202020204" pitchFamily="34" charset="0"/>
                        </a:rPr>
                        <a:t>(2016)</a:t>
                      </a:r>
                      <a:endParaRPr lang="en-GB" sz="2200" b="0" i="0" u="none" strike="noStrike" dirty="0">
                        <a:solidFill>
                          <a:srgbClr val="800000"/>
                        </a:solidFill>
                        <a:effectLst/>
                        <a:latin typeface="Arial" panose="020B0604020202020204" pitchFamily="34" charset="0"/>
                        <a:cs typeface="Arial" panose="020B0604020202020204" pitchFamily="34" charset="0"/>
                      </a:endParaRPr>
                    </a:p>
                  </a:txBody>
                  <a:tcPr marL="9525" marR="9525" marT="9525"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en-GB"/>
                    </a:p>
                  </a:txBody>
                  <a:tcPr/>
                </a:tc>
                <a:tc hMerge="1">
                  <a:txBody>
                    <a:bodyPr/>
                    <a:lstStyle/>
                    <a:p>
                      <a:endParaRPr lang="en-GB"/>
                    </a:p>
                  </a:txBody>
                  <a:tcPr/>
                </a:tc>
                <a:tc hMerge="1">
                  <a:txBody>
                    <a:bodyPr/>
                    <a:lstStyle/>
                    <a:p>
                      <a:endParaRPr lang="en-GB"/>
                    </a:p>
                  </a:txBody>
                  <a:tcPr/>
                </a:tc>
              </a:tr>
              <a:tr h="238125">
                <a:tc vMerge="1">
                  <a:txBody>
                    <a:bodyPr/>
                    <a:lstStyle/>
                    <a:p>
                      <a:pPr algn="ctr" fontAlgn="ctr"/>
                      <a:endParaRPr lang="en-GB" sz="2400" b="1"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GB" sz="2200" b="1" u="none" strike="noStrike" dirty="0">
                          <a:effectLst/>
                          <a:latin typeface="Arial" panose="020B0604020202020204" pitchFamily="34" charset="0"/>
                          <a:cs typeface="Arial" panose="020B0604020202020204" pitchFamily="34" charset="0"/>
                        </a:rPr>
                        <a:t>KS2 Attainment</a:t>
                      </a:r>
                      <a:endParaRPr lang="en-GB" sz="2200" b="1"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gridSpan="3">
                  <a:txBody>
                    <a:bodyPr/>
                    <a:lstStyle/>
                    <a:p>
                      <a:pPr algn="ctr" fontAlgn="ctr"/>
                      <a:r>
                        <a:rPr lang="en-GB" sz="2200" b="1" u="none" strike="noStrike" dirty="0" smtClean="0">
                          <a:effectLst/>
                          <a:latin typeface="Arial" panose="020B0604020202020204" pitchFamily="34" charset="0"/>
                          <a:cs typeface="Arial" panose="020B0604020202020204" pitchFamily="34" charset="0"/>
                        </a:rPr>
                        <a:t>KS1-KS2 Average Progress</a:t>
                      </a:r>
                      <a:endParaRPr lang="en-GB" sz="2200" b="1"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en-GB"/>
                    </a:p>
                  </a:txBody>
                  <a:tcPr/>
                </a:tc>
                <a:tc hMerge="1">
                  <a:txBody>
                    <a:bodyPr/>
                    <a:lstStyle/>
                    <a:p>
                      <a:endParaRPr lang="en-GB"/>
                    </a:p>
                  </a:txBody>
                  <a:tcPr/>
                </a:tc>
              </a:tr>
              <a:tr h="571500">
                <a:tc vMerge="1">
                  <a:txBody>
                    <a:bodyPr/>
                    <a:lstStyle/>
                    <a:p>
                      <a:pPr algn="ctr" fontAlgn="ctr"/>
                      <a:endParaRPr lang="en-GB" sz="2400" b="1"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GB" sz="2200" b="1" u="none" strike="noStrike" dirty="0" smtClean="0">
                          <a:effectLst/>
                          <a:latin typeface="Arial" panose="020B0604020202020204" pitchFamily="34" charset="0"/>
                          <a:cs typeface="Arial" panose="020B0604020202020204" pitchFamily="34" charset="0"/>
                        </a:rPr>
                        <a:t>EXS+ </a:t>
                      </a:r>
                      <a:r>
                        <a:rPr lang="en-GB" sz="2200" b="1" u="none" strike="noStrike" dirty="0">
                          <a:effectLst/>
                          <a:latin typeface="Arial" panose="020B0604020202020204" pitchFamily="34" charset="0"/>
                          <a:cs typeface="Arial" panose="020B0604020202020204" pitchFamily="34" charset="0"/>
                        </a:rPr>
                        <a:t>(RWM)</a:t>
                      </a:r>
                      <a:endParaRPr lang="en-GB" sz="2200" b="1"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fontAlgn="ctr"/>
                      <a:r>
                        <a:rPr lang="en-GB" sz="2200" b="1" u="none" strike="noStrike" dirty="0">
                          <a:effectLst/>
                          <a:latin typeface="Arial" panose="020B0604020202020204" pitchFamily="34" charset="0"/>
                          <a:cs typeface="Arial" panose="020B0604020202020204" pitchFamily="34" charset="0"/>
                        </a:rPr>
                        <a:t>Reading</a:t>
                      </a:r>
                      <a:endParaRPr lang="en-GB" sz="2200" b="1"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fontAlgn="ctr"/>
                      <a:r>
                        <a:rPr lang="en-GB" sz="2200" b="1" u="none" strike="noStrike" dirty="0">
                          <a:effectLst/>
                          <a:latin typeface="Arial" panose="020B0604020202020204" pitchFamily="34" charset="0"/>
                          <a:cs typeface="Arial" panose="020B0604020202020204" pitchFamily="34" charset="0"/>
                        </a:rPr>
                        <a:t>Writing</a:t>
                      </a:r>
                      <a:endParaRPr lang="en-GB" sz="2200" b="1"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fontAlgn="ctr"/>
                      <a:r>
                        <a:rPr lang="en-GB" sz="2200" b="1" u="none" strike="noStrike" dirty="0">
                          <a:effectLst/>
                          <a:latin typeface="Arial" panose="020B0604020202020204" pitchFamily="34" charset="0"/>
                          <a:cs typeface="Arial" panose="020B0604020202020204" pitchFamily="34" charset="0"/>
                        </a:rPr>
                        <a:t>Maths</a:t>
                      </a:r>
                      <a:endParaRPr lang="en-GB" sz="2200" b="1"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r>
              <a:tr h="219075">
                <a:tc>
                  <a:txBody>
                    <a:bodyPr/>
                    <a:lstStyle/>
                    <a:p>
                      <a:pPr algn="l" fontAlgn="ctr"/>
                      <a:r>
                        <a:rPr lang="en-GB" sz="2200" b="1" u="none" strike="noStrike" dirty="0" smtClean="0">
                          <a:effectLst/>
                          <a:latin typeface="Arial" panose="020B0604020202020204" pitchFamily="34" charset="0"/>
                          <a:cs typeface="Arial" panose="020B0604020202020204" pitchFamily="34" charset="0"/>
                        </a:rPr>
                        <a:t> National</a:t>
                      </a:r>
                      <a:endParaRPr lang="en-GB" sz="2200" b="1" i="0" u="none" strike="noStrike" dirty="0">
                        <a:solidFill>
                          <a:srgbClr val="800000"/>
                        </a:solidFill>
                        <a:effectLst/>
                        <a:latin typeface="Arial" panose="020B0604020202020204" pitchFamily="34" charset="0"/>
                        <a:cs typeface="Arial" panose="020B0604020202020204" pitchFamily="34" charset="0"/>
                      </a:endParaRPr>
                    </a:p>
                  </a:txBody>
                  <a:tcPr marL="9525" marR="9525" marT="9525"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fontAlgn="ctr"/>
                      <a:r>
                        <a:rPr lang="en-GB" sz="2200" b="1" u="none" strike="noStrike" dirty="0" smtClean="0">
                          <a:effectLst/>
                          <a:latin typeface="Arial" panose="020B0604020202020204" pitchFamily="34" charset="0"/>
                          <a:cs typeface="Arial" panose="020B0604020202020204" pitchFamily="34" charset="0"/>
                        </a:rPr>
                        <a:t>61% </a:t>
                      </a:r>
                      <a:r>
                        <a:rPr lang="en-GB" sz="2200" b="0" u="none" strike="noStrike" dirty="0" smtClean="0">
                          <a:effectLst/>
                          <a:latin typeface="Arial" panose="020B0604020202020204" pitchFamily="34" charset="0"/>
                          <a:cs typeface="Arial" panose="020B0604020202020204" pitchFamily="34" charset="0"/>
                        </a:rPr>
                        <a:t>(53%)</a:t>
                      </a:r>
                      <a:endParaRPr lang="en-GB" sz="2200" b="0" i="0" u="none" strike="noStrike" dirty="0">
                        <a:solidFill>
                          <a:srgbClr val="800000"/>
                        </a:solidFill>
                        <a:effectLst/>
                        <a:latin typeface="Arial" panose="020B0604020202020204" pitchFamily="34" charset="0"/>
                        <a:cs typeface="Arial" panose="020B0604020202020204" pitchFamily="34" charset="0"/>
                      </a:endParaRPr>
                    </a:p>
                  </a:txBody>
                  <a:tcPr marL="9525" marR="9525" marT="9525"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fontAlgn="ctr"/>
                      <a:r>
                        <a:rPr lang="en-GB" sz="2200" b="1" u="none" strike="noStrike" dirty="0">
                          <a:effectLst/>
                          <a:latin typeface="Arial" panose="020B0604020202020204" pitchFamily="34" charset="0"/>
                          <a:cs typeface="Arial" panose="020B0604020202020204" pitchFamily="34" charset="0"/>
                        </a:rPr>
                        <a:t> </a:t>
                      </a:r>
                      <a:r>
                        <a:rPr lang="en-GB" sz="2200" b="1" u="none" strike="noStrike" dirty="0" smtClean="0">
                          <a:effectLst/>
                          <a:latin typeface="Arial" panose="020B0604020202020204" pitchFamily="34" charset="0"/>
                          <a:cs typeface="Arial" panose="020B0604020202020204" pitchFamily="34" charset="0"/>
                        </a:rPr>
                        <a:t>0 </a:t>
                      </a:r>
                      <a:r>
                        <a:rPr lang="en-GB" sz="2200" b="0" u="none" strike="noStrike" dirty="0" smtClean="0">
                          <a:effectLst/>
                          <a:latin typeface="Arial" panose="020B0604020202020204" pitchFamily="34" charset="0"/>
                          <a:cs typeface="Arial" panose="020B0604020202020204" pitchFamily="34" charset="0"/>
                        </a:rPr>
                        <a:t>(0)</a:t>
                      </a:r>
                      <a:endParaRPr lang="en-GB" sz="22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fontAlgn="ctr"/>
                      <a:r>
                        <a:rPr lang="en-GB" sz="2200" b="1" u="none" strike="noStrike" dirty="0">
                          <a:effectLst/>
                          <a:latin typeface="Arial" panose="020B0604020202020204" pitchFamily="34" charset="0"/>
                          <a:cs typeface="Arial" panose="020B0604020202020204" pitchFamily="34" charset="0"/>
                        </a:rPr>
                        <a:t> </a:t>
                      </a:r>
                      <a:r>
                        <a:rPr lang="en-GB" sz="2200" b="1" u="none" strike="noStrike" dirty="0" smtClean="0">
                          <a:effectLst/>
                          <a:latin typeface="Arial" panose="020B0604020202020204" pitchFamily="34" charset="0"/>
                          <a:cs typeface="Arial" panose="020B0604020202020204" pitchFamily="34" charset="0"/>
                        </a:rPr>
                        <a:t>0 </a:t>
                      </a:r>
                      <a:r>
                        <a:rPr lang="en-GB" sz="2200" b="0" u="none" strike="noStrike" dirty="0" smtClean="0">
                          <a:effectLst/>
                          <a:latin typeface="Arial" panose="020B0604020202020204" pitchFamily="34" charset="0"/>
                          <a:cs typeface="Arial" panose="020B0604020202020204" pitchFamily="34" charset="0"/>
                        </a:rPr>
                        <a:t>(0)</a:t>
                      </a:r>
                      <a:endParaRPr lang="en-GB" sz="22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fontAlgn="ctr"/>
                      <a:r>
                        <a:rPr lang="en-GB" sz="2200" b="1" u="none" strike="noStrike" dirty="0" smtClean="0">
                          <a:effectLst/>
                          <a:latin typeface="Arial" panose="020B0604020202020204" pitchFamily="34" charset="0"/>
                          <a:cs typeface="Arial" panose="020B0604020202020204" pitchFamily="34" charset="0"/>
                        </a:rPr>
                        <a:t>0 </a:t>
                      </a:r>
                      <a:r>
                        <a:rPr lang="en-GB" sz="2200" b="0" u="none" strike="noStrike" dirty="0" smtClean="0">
                          <a:effectLst/>
                          <a:latin typeface="Arial" panose="020B0604020202020204" pitchFamily="34" charset="0"/>
                          <a:cs typeface="Arial" panose="020B0604020202020204" pitchFamily="34" charset="0"/>
                        </a:rPr>
                        <a:t>(0)</a:t>
                      </a:r>
                      <a:endParaRPr lang="en-GB" sz="22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r>
              <a:tr h="219075">
                <a:tc>
                  <a:txBody>
                    <a:bodyPr/>
                    <a:lstStyle/>
                    <a:p>
                      <a:pPr algn="l" fontAlgn="ctr"/>
                      <a:r>
                        <a:rPr lang="en-GB" sz="2200" b="1" u="none" strike="noStrike" dirty="0" smtClean="0">
                          <a:effectLst/>
                          <a:latin typeface="Arial" panose="020B0604020202020204" pitchFamily="34" charset="0"/>
                          <a:cs typeface="Arial" panose="020B0604020202020204" pitchFamily="34" charset="0"/>
                        </a:rPr>
                        <a:t> Glos</a:t>
                      </a:r>
                      <a:r>
                        <a:rPr lang="en-GB" sz="2200" b="1" u="none" strike="noStrike" baseline="0" dirty="0" smtClean="0">
                          <a:effectLst/>
                          <a:latin typeface="Arial" panose="020B0604020202020204" pitchFamily="34" charset="0"/>
                          <a:cs typeface="Arial" panose="020B0604020202020204" pitchFamily="34" charset="0"/>
                        </a:rPr>
                        <a:t> </a:t>
                      </a:r>
                      <a:r>
                        <a:rPr lang="en-GB" sz="2200" b="1" u="none" strike="noStrike" dirty="0" smtClean="0">
                          <a:effectLst/>
                          <a:latin typeface="Arial" panose="020B0604020202020204" pitchFamily="34" charset="0"/>
                          <a:cs typeface="Arial" panose="020B0604020202020204" pitchFamily="34" charset="0"/>
                        </a:rPr>
                        <a:t>LA</a:t>
                      </a:r>
                      <a:endParaRPr lang="en-GB" sz="2200" b="1" i="0" u="none" strike="noStrike" dirty="0">
                        <a:solidFill>
                          <a:srgbClr val="800000"/>
                        </a:solidFill>
                        <a:effectLst/>
                        <a:latin typeface="Arial" panose="020B0604020202020204" pitchFamily="34" charset="0"/>
                        <a:cs typeface="Arial" panose="020B0604020202020204" pitchFamily="34" charset="0"/>
                      </a:endParaRPr>
                    </a:p>
                  </a:txBody>
                  <a:tcPr marL="9525" marR="9525" marT="9525"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fontAlgn="ctr"/>
                      <a:r>
                        <a:rPr lang="en-GB" sz="2200" b="1" i="0" u="none" strike="noStrike" smtClean="0">
                          <a:solidFill>
                            <a:schemeClr val="tx1"/>
                          </a:solidFill>
                          <a:effectLst/>
                          <a:latin typeface="Arial" panose="020B0604020202020204" pitchFamily="34" charset="0"/>
                          <a:cs typeface="Arial" panose="020B0604020202020204" pitchFamily="34" charset="0"/>
                        </a:rPr>
                        <a:t>61% </a:t>
                      </a:r>
                      <a:r>
                        <a:rPr lang="en-GB" sz="2200" b="0" i="0" u="none" strike="noStrike" dirty="0" smtClean="0">
                          <a:solidFill>
                            <a:schemeClr val="tx1"/>
                          </a:solidFill>
                          <a:effectLst/>
                          <a:latin typeface="Arial" panose="020B0604020202020204" pitchFamily="34" charset="0"/>
                          <a:cs typeface="Arial" panose="020B0604020202020204" pitchFamily="34" charset="0"/>
                        </a:rPr>
                        <a:t>(54%)</a:t>
                      </a:r>
                      <a:endParaRPr lang="en-GB" sz="2200" b="0" i="0" u="none" strike="noStrike" dirty="0">
                        <a:solidFill>
                          <a:schemeClr val="tx1"/>
                        </a:solidFill>
                        <a:effectLst/>
                        <a:latin typeface="Arial" panose="020B0604020202020204" pitchFamily="34" charset="0"/>
                        <a:cs typeface="Arial" panose="020B0604020202020204" pitchFamily="34" charset="0"/>
                      </a:endParaRPr>
                    </a:p>
                  </a:txBody>
                  <a:tcPr marL="9525" marR="9525" marT="9525"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fontAlgn="ctr"/>
                      <a:r>
                        <a:rPr lang="en-GB" sz="2200" b="1" i="0" u="none" strike="noStrike" dirty="0" smtClean="0">
                          <a:solidFill>
                            <a:srgbClr val="000000"/>
                          </a:solidFill>
                          <a:effectLst/>
                          <a:latin typeface="Arial" panose="020B0604020202020204" pitchFamily="34" charset="0"/>
                          <a:cs typeface="Arial" panose="020B0604020202020204" pitchFamily="34" charset="0"/>
                        </a:rPr>
                        <a:t>+0.8 </a:t>
                      </a:r>
                      <a:r>
                        <a:rPr lang="en-GB" sz="2200" b="0" i="0" u="none" strike="noStrike" dirty="0" smtClean="0">
                          <a:solidFill>
                            <a:srgbClr val="000000"/>
                          </a:solidFill>
                          <a:effectLst/>
                          <a:latin typeface="Arial" panose="020B0604020202020204" pitchFamily="34" charset="0"/>
                          <a:cs typeface="Arial" panose="020B0604020202020204" pitchFamily="34" charset="0"/>
                        </a:rPr>
                        <a:t>(+0.6)</a:t>
                      </a:r>
                      <a:endParaRPr lang="en-GB" sz="22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fontAlgn="ctr"/>
                      <a:r>
                        <a:rPr lang="en-GB" sz="2200" b="1" i="0" u="none" strike="noStrike" dirty="0" smtClean="0">
                          <a:solidFill>
                            <a:srgbClr val="000000"/>
                          </a:solidFill>
                          <a:effectLst/>
                          <a:latin typeface="Arial" panose="020B0604020202020204" pitchFamily="34" charset="0"/>
                          <a:cs typeface="Arial" panose="020B0604020202020204" pitchFamily="34" charset="0"/>
                        </a:rPr>
                        <a:t>-0.3 </a:t>
                      </a:r>
                    </a:p>
                    <a:p>
                      <a:pPr algn="ctr" fontAlgn="ctr"/>
                      <a:r>
                        <a:rPr lang="en-GB" sz="2200" b="0" i="0" u="none" strike="noStrike" dirty="0" smtClean="0">
                          <a:solidFill>
                            <a:srgbClr val="000000"/>
                          </a:solidFill>
                          <a:effectLst/>
                          <a:latin typeface="Arial" panose="020B0604020202020204" pitchFamily="34" charset="0"/>
                          <a:cs typeface="Arial" panose="020B0604020202020204" pitchFamily="34" charset="0"/>
                        </a:rPr>
                        <a:t>(-1.2)</a:t>
                      </a:r>
                      <a:endParaRPr lang="en-GB" sz="22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fontAlgn="ctr"/>
                      <a:r>
                        <a:rPr lang="en-GB" sz="2200" b="1" i="0" u="none" strike="noStrike" dirty="0" smtClean="0">
                          <a:solidFill>
                            <a:srgbClr val="000000"/>
                          </a:solidFill>
                          <a:effectLst/>
                          <a:latin typeface="Arial" panose="020B0604020202020204" pitchFamily="34" charset="0"/>
                          <a:cs typeface="Arial" panose="020B0604020202020204" pitchFamily="34" charset="0"/>
                        </a:rPr>
                        <a:t>+0.1</a:t>
                      </a:r>
                    </a:p>
                    <a:p>
                      <a:pPr algn="ctr" fontAlgn="ctr"/>
                      <a:r>
                        <a:rPr lang="en-GB" sz="2200" b="0" i="0" u="none" strike="noStrike" dirty="0" smtClean="0">
                          <a:solidFill>
                            <a:srgbClr val="000000"/>
                          </a:solidFill>
                          <a:effectLst/>
                          <a:latin typeface="Arial" panose="020B0604020202020204" pitchFamily="34" charset="0"/>
                          <a:cs typeface="Arial" panose="020B0604020202020204" pitchFamily="34" charset="0"/>
                        </a:rPr>
                        <a:t>(-0.4)</a:t>
                      </a:r>
                      <a:endParaRPr lang="en-GB" sz="22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r>
              <a:tr h="90264">
                <a:tc gridSpan="5">
                  <a:txBody>
                    <a:bodyPr/>
                    <a:lstStyle/>
                    <a:p>
                      <a:pPr algn="l" fontAlgn="ctr"/>
                      <a:endParaRPr lang="en-GB" sz="600" b="1" i="0" u="none" strike="noStrike" dirty="0">
                        <a:solidFill>
                          <a:srgbClr val="800000"/>
                        </a:solidFill>
                        <a:effectLst/>
                        <a:latin typeface="Arial" panose="020B0604020202020204" pitchFamily="34" charset="0"/>
                        <a:cs typeface="Arial" panose="020B0604020202020204" pitchFamily="34" charset="0"/>
                      </a:endParaRPr>
                    </a:p>
                  </a:txBody>
                  <a:tcPr marL="9525" marR="9525" marT="9525"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DCFFB9"/>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r>
              <a:tr h="219075">
                <a:tc>
                  <a:txBody>
                    <a:bodyPr/>
                    <a:lstStyle/>
                    <a:p>
                      <a:pPr algn="l" fontAlgn="ctr"/>
                      <a:r>
                        <a:rPr lang="en-GB" sz="2200" b="1" u="none" strike="noStrike" dirty="0" smtClean="0">
                          <a:solidFill>
                            <a:srgbClr val="800000"/>
                          </a:solidFill>
                          <a:effectLst/>
                          <a:latin typeface="Arial" panose="020B0604020202020204" pitchFamily="34" charset="0"/>
                          <a:cs typeface="Arial" panose="020B0604020202020204" pitchFamily="34" charset="0"/>
                        </a:rPr>
                        <a:t> </a:t>
                      </a:r>
                      <a:r>
                        <a:rPr lang="en-GB" sz="2200" b="1" u="none" strike="noStrike" dirty="0" smtClean="0">
                          <a:solidFill>
                            <a:schemeClr val="accent6">
                              <a:lumMod val="50000"/>
                            </a:schemeClr>
                          </a:solidFill>
                          <a:effectLst/>
                          <a:latin typeface="Arial" panose="020B0604020202020204" pitchFamily="34" charset="0"/>
                          <a:cs typeface="Arial" panose="020B0604020202020204" pitchFamily="34" charset="0"/>
                        </a:rPr>
                        <a:t>Floor standard</a:t>
                      </a:r>
                      <a:endParaRPr lang="en-GB" sz="2200" b="1" i="0" u="none" strike="noStrike" dirty="0">
                        <a:solidFill>
                          <a:schemeClr val="accent6">
                            <a:lumMod val="50000"/>
                          </a:schemeClr>
                        </a:solidFill>
                        <a:effectLst/>
                        <a:latin typeface="Arial" panose="020B0604020202020204" pitchFamily="34" charset="0"/>
                        <a:cs typeface="Arial" panose="020B0604020202020204" pitchFamily="34" charset="0"/>
                      </a:endParaRPr>
                    </a:p>
                  </a:txBody>
                  <a:tcPr marL="9525" marR="9525" marT="9525"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fontAlgn="ctr"/>
                      <a:r>
                        <a:rPr lang="en-GB" sz="2200" b="1" u="none" strike="noStrike" dirty="0">
                          <a:solidFill>
                            <a:schemeClr val="accent6">
                              <a:lumMod val="50000"/>
                            </a:schemeClr>
                          </a:solidFill>
                          <a:effectLst/>
                          <a:latin typeface="Arial" panose="020B0604020202020204" pitchFamily="34" charset="0"/>
                          <a:cs typeface="Arial" panose="020B0604020202020204" pitchFamily="34" charset="0"/>
                        </a:rPr>
                        <a:t>65</a:t>
                      </a:r>
                      <a:r>
                        <a:rPr lang="en-GB" sz="2200" b="1" u="none" strike="noStrike" dirty="0" smtClean="0">
                          <a:solidFill>
                            <a:schemeClr val="accent6">
                              <a:lumMod val="50000"/>
                            </a:schemeClr>
                          </a:solidFill>
                          <a:effectLst/>
                          <a:latin typeface="Arial" panose="020B0604020202020204" pitchFamily="34" charset="0"/>
                          <a:cs typeface="Arial" panose="020B0604020202020204" pitchFamily="34" charset="0"/>
                        </a:rPr>
                        <a:t>% </a:t>
                      </a:r>
                      <a:r>
                        <a:rPr lang="en-GB" sz="2200" b="0" u="none" strike="noStrike" dirty="0" smtClean="0">
                          <a:solidFill>
                            <a:schemeClr val="tx1"/>
                          </a:solidFill>
                          <a:effectLst/>
                          <a:latin typeface="Arial" panose="020B0604020202020204" pitchFamily="34" charset="0"/>
                          <a:cs typeface="Arial" panose="020B0604020202020204" pitchFamily="34" charset="0"/>
                        </a:rPr>
                        <a:t>(65%)</a:t>
                      </a:r>
                      <a:endParaRPr lang="en-GB" sz="2200" b="0" i="0" u="none" strike="noStrike" dirty="0">
                        <a:solidFill>
                          <a:schemeClr val="tx1"/>
                        </a:solidFill>
                        <a:effectLst/>
                        <a:latin typeface="Arial" panose="020B0604020202020204" pitchFamily="34" charset="0"/>
                        <a:cs typeface="Arial" panose="020B0604020202020204" pitchFamily="34" charset="0"/>
                      </a:endParaRPr>
                    </a:p>
                  </a:txBody>
                  <a:tcPr marL="9525" marR="9525" marT="9525"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fontAlgn="ctr"/>
                      <a:r>
                        <a:rPr lang="en-GB" sz="2200" b="1" u="none" strike="noStrike" dirty="0" smtClean="0">
                          <a:solidFill>
                            <a:schemeClr val="accent6">
                              <a:lumMod val="50000"/>
                            </a:schemeClr>
                          </a:solidFill>
                          <a:effectLst/>
                          <a:latin typeface="Arial" panose="020B0604020202020204" pitchFamily="34" charset="0"/>
                          <a:cs typeface="Arial" panose="020B0604020202020204" pitchFamily="34" charset="0"/>
                        </a:rPr>
                        <a:t>-5 </a:t>
                      </a:r>
                      <a:r>
                        <a:rPr lang="en-GB" sz="2200" b="0" u="none" strike="noStrike" dirty="0" smtClean="0">
                          <a:solidFill>
                            <a:schemeClr val="tx1"/>
                          </a:solidFill>
                          <a:effectLst/>
                          <a:latin typeface="Arial" panose="020B0604020202020204" pitchFamily="34" charset="0"/>
                          <a:cs typeface="Arial" panose="020B0604020202020204" pitchFamily="34" charset="0"/>
                        </a:rPr>
                        <a:t>(-5)</a:t>
                      </a:r>
                      <a:r>
                        <a:rPr lang="en-GB" sz="2200" b="1" u="none" strike="noStrike" dirty="0">
                          <a:solidFill>
                            <a:srgbClr val="800000"/>
                          </a:solidFill>
                          <a:effectLst/>
                          <a:latin typeface="Arial" panose="020B0604020202020204" pitchFamily="34" charset="0"/>
                          <a:cs typeface="Arial" panose="020B0604020202020204" pitchFamily="34" charset="0"/>
                        </a:rPr>
                        <a:t> </a:t>
                      </a:r>
                      <a:endParaRPr lang="en-GB" sz="2200" b="1" i="0" u="none" strike="noStrike" dirty="0">
                        <a:solidFill>
                          <a:srgbClr val="800000"/>
                        </a:solidFill>
                        <a:effectLst/>
                        <a:latin typeface="Arial" panose="020B0604020202020204" pitchFamily="34" charset="0"/>
                        <a:cs typeface="Arial" panose="020B0604020202020204" pitchFamily="34" charset="0"/>
                      </a:endParaRPr>
                    </a:p>
                  </a:txBody>
                  <a:tcPr marL="9525" marR="9525" marT="9525"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fontAlgn="ctr"/>
                      <a:r>
                        <a:rPr lang="en-GB" sz="2200" b="1" u="none" strike="noStrike" dirty="0">
                          <a:solidFill>
                            <a:srgbClr val="800000"/>
                          </a:solidFill>
                          <a:effectLst/>
                          <a:latin typeface="Arial" panose="020B0604020202020204" pitchFamily="34" charset="0"/>
                          <a:cs typeface="Arial" panose="020B0604020202020204" pitchFamily="34" charset="0"/>
                        </a:rPr>
                        <a:t> </a:t>
                      </a:r>
                      <a:r>
                        <a:rPr lang="en-GB" sz="2200" b="1" u="none" strike="noStrike" dirty="0" smtClean="0">
                          <a:solidFill>
                            <a:schemeClr val="accent6">
                              <a:lumMod val="50000"/>
                            </a:schemeClr>
                          </a:solidFill>
                          <a:effectLst/>
                          <a:latin typeface="Arial" panose="020B0604020202020204" pitchFamily="34" charset="0"/>
                          <a:cs typeface="Arial" panose="020B0604020202020204" pitchFamily="34" charset="0"/>
                        </a:rPr>
                        <a:t>-7 </a:t>
                      </a:r>
                      <a:r>
                        <a:rPr lang="en-GB" sz="2200" b="0" u="none" strike="noStrike" dirty="0" smtClean="0">
                          <a:solidFill>
                            <a:schemeClr val="tx1"/>
                          </a:solidFill>
                          <a:effectLst/>
                          <a:latin typeface="Arial" panose="020B0604020202020204" pitchFamily="34" charset="0"/>
                          <a:cs typeface="Arial" panose="020B0604020202020204" pitchFamily="34" charset="0"/>
                        </a:rPr>
                        <a:t>(-7)</a:t>
                      </a:r>
                      <a:endParaRPr lang="en-GB" sz="2200" b="0" i="0" u="none" strike="noStrike" dirty="0">
                        <a:solidFill>
                          <a:schemeClr val="tx1"/>
                        </a:solidFill>
                        <a:effectLst/>
                        <a:latin typeface="Arial" panose="020B0604020202020204" pitchFamily="34" charset="0"/>
                        <a:cs typeface="Arial" panose="020B0604020202020204" pitchFamily="34" charset="0"/>
                      </a:endParaRPr>
                    </a:p>
                  </a:txBody>
                  <a:tcPr marL="9525" marR="9525" marT="9525"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fontAlgn="ctr"/>
                      <a:r>
                        <a:rPr lang="en-GB" sz="2200" b="1" u="none" strike="noStrike" dirty="0" smtClean="0">
                          <a:solidFill>
                            <a:schemeClr val="accent6">
                              <a:lumMod val="50000"/>
                            </a:schemeClr>
                          </a:solidFill>
                          <a:effectLst/>
                          <a:latin typeface="Arial" panose="020B0604020202020204" pitchFamily="34" charset="0"/>
                          <a:cs typeface="Arial" panose="020B0604020202020204" pitchFamily="34" charset="0"/>
                        </a:rPr>
                        <a:t>-5</a:t>
                      </a:r>
                      <a:r>
                        <a:rPr lang="en-GB" sz="2200" b="1" u="none" strike="noStrike" dirty="0">
                          <a:solidFill>
                            <a:srgbClr val="800000"/>
                          </a:solidFill>
                          <a:effectLst/>
                          <a:latin typeface="Arial" panose="020B0604020202020204" pitchFamily="34" charset="0"/>
                          <a:cs typeface="Arial" panose="020B0604020202020204" pitchFamily="34" charset="0"/>
                        </a:rPr>
                        <a:t> </a:t>
                      </a:r>
                      <a:r>
                        <a:rPr lang="en-GB" sz="2200" b="0" u="none" strike="noStrike" dirty="0" smtClean="0">
                          <a:solidFill>
                            <a:schemeClr val="tx1"/>
                          </a:solidFill>
                          <a:effectLst/>
                          <a:latin typeface="Arial" panose="020B0604020202020204" pitchFamily="34" charset="0"/>
                          <a:cs typeface="Arial" panose="020B0604020202020204" pitchFamily="34" charset="0"/>
                        </a:rPr>
                        <a:t>(-5)</a:t>
                      </a:r>
                      <a:endParaRPr lang="en-GB" sz="2200" b="0" i="0" u="none" strike="noStrike" dirty="0">
                        <a:solidFill>
                          <a:schemeClr val="tx1"/>
                        </a:solidFill>
                        <a:effectLst/>
                        <a:latin typeface="Arial" panose="020B0604020202020204" pitchFamily="34" charset="0"/>
                        <a:cs typeface="Arial" panose="020B0604020202020204" pitchFamily="34" charset="0"/>
                      </a:endParaRPr>
                    </a:p>
                  </a:txBody>
                  <a:tcPr marL="9525" marR="9525" marT="9525"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r>
              <a:tr h="219075">
                <a:tc>
                  <a:txBody>
                    <a:bodyPr/>
                    <a:lstStyle/>
                    <a:p>
                      <a:pPr algn="l" fontAlgn="ctr"/>
                      <a:r>
                        <a:rPr lang="en-GB" sz="2200" b="1" u="none" strike="noStrike" dirty="0" smtClean="0">
                          <a:solidFill>
                            <a:schemeClr val="accent6">
                              <a:lumMod val="50000"/>
                            </a:schemeClr>
                          </a:solidFill>
                          <a:effectLst/>
                          <a:latin typeface="Arial" panose="020B0604020202020204" pitchFamily="34" charset="0"/>
                          <a:cs typeface="Arial" panose="020B0604020202020204" pitchFamily="34" charset="0"/>
                        </a:rPr>
                        <a:t> Coasting standard</a:t>
                      </a:r>
                      <a:endParaRPr lang="en-GB" sz="2200" b="1" i="0" u="none" strike="noStrike" dirty="0">
                        <a:solidFill>
                          <a:schemeClr val="accent6">
                            <a:lumMod val="50000"/>
                          </a:schemeClr>
                        </a:solidFill>
                        <a:effectLst/>
                        <a:latin typeface="Arial" panose="020B0604020202020204" pitchFamily="34" charset="0"/>
                        <a:cs typeface="Arial" panose="020B0604020202020204" pitchFamily="34" charset="0"/>
                      </a:endParaRPr>
                    </a:p>
                  </a:txBody>
                  <a:tcPr marL="9525" marR="9525" marT="9525"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fontAlgn="ctr"/>
                      <a:r>
                        <a:rPr lang="en-GB" sz="2200" b="1" u="none" strike="noStrike" dirty="0">
                          <a:solidFill>
                            <a:schemeClr val="accent6">
                              <a:lumMod val="50000"/>
                            </a:schemeClr>
                          </a:solidFill>
                          <a:effectLst/>
                          <a:latin typeface="Arial" panose="020B0604020202020204" pitchFamily="34" charset="0"/>
                          <a:cs typeface="Arial" panose="020B0604020202020204" pitchFamily="34" charset="0"/>
                        </a:rPr>
                        <a:t>85</a:t>
                      </a:r>
                      <a:r>
                        <a:rPr lang="en-GB" sz="2200" b="1" u="none" strike="noStrike" dirty="0" smtClean="0">
                          <a:solidFill>
                            <a:schemeClr val="accent6">
                              <a:lumMod val="50000"/>
                            </a:schemeClr>
                          </a:solidFill>
                          <a:effectLst/>
                          <a:latin typeface="Arial" panose="020B0604020202020204" pitchFamily="34" charset="0"/>
                          <a:cs typeface="Arial" panose="020B0604020202020204" pitchFamily="34" charset="0"/>
                        </a:rPr>
                        <a:t>% </a:t>
                      </a:r>
                      <a:r>
                        <a:rPr lang="en-GB" sz="2200" b="0" u="none" strike="noStrike" dirty="0" smtClean="0">
                          <a:solidFill>
                            <a:schemeClr val="tx1"/>
                          </a:solidFill>
                          <a:effectLst/>
                          <a:latin typeface="Arial" panose="020B0604020202020204" pitchFamily="34" charset="0"/>
                          <a:cs typeface="Arial" panose="020B0604020202020204" pitchFamily="34" charset="0"/>
                        </a:rPr>
                        <a:t>(85%)</a:t>
                      </a:r>
                      <a:endParaRPr lang="en-GB" sz="2200" b="0" i="0" u="none" strike="noStrike" dirty="0">
                        <a:solidFill>
                          <a:schemeClr val="tx1"/>
                        </a:solidFill>
                        <a:effectLst/>
                        <a:latin typeface="Arial" panose="020B0604020202020204" pitchFamily="34" charset="0"/>
                        <a:cs typeface="Arial" panose="020B0604020202020204" pitchFamily="34" charset="0"/>
                      </a:endParaRPr>
                    </a:p>
                  </a:txBody>
                  <a:tcPr marL="9525" marR="9525" marT="9525"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fontAlgn="ctr"/>
                      <a:r>
                        <a:rPr lang="en-GB" sz="2200" b="1" i="0" u="none" strike="noStrike" dirty="0" smtClean="0">
                          <a:solidFill>
                            <a:schemeClr val="accent6">
                              <a:lumMod val="50000"/>
                            </a:schemeClr>
                          </a:solidFill>
                          <a:effectLst/>
                          <a:latin typeface="Arial" panose="020B0604020202020204" pitchFamily="34" charset="0"/>
                          <a:cs typeface="Arial" panose="020B0604020202020204" pitchFamily="34" charset="0"/>
                        </a:rPr>
                        <a:t>-2.5</a:t>
                      </a:r>
                      <a:r>
                        <a:rPr lang="en-GB" sz="2200" b="0" i="0" u="none" strike="noStrike" dirty="0" smtClean="0">
                          <a:solidFill>
                            <a:schemeClr val="tx1"/>
                          </a:solidFill>
                          <a:effectLst/>
                          <a:latin typeface="Arial" panose="020B0604020202020204" pitchFamily="34" charset="0"/>
                          <a:cs typeface="Arial" panose="020B0604020202020204" pitchFamily="34" charset="0"/>
                        </a:rPr>
                        <a:t> (-2.5)</a:t>
                      </a:r>
                      <a:endParaRPr lang="en-GB" sz="2200" b="0" i="0" u="none" strike="noStrike" dirty="0">
                        <a:solidFill>
                          <a:schemeClr val="tx1"/>
                        </a:solidFill>
                        <a:effectLst/>
                        <a:latin typeface="Arial" panose="020B0604020202020204" pitchFamily="34" charset="0"/>
                        <a:cs typeface="Arial" panose="020B0604020202020204" pitchFamily="34" charset="0"/>
                      </a:endParaRPr>
                    </a:p>
                  </a:txBody>
                  <a:tcPr marL="9525" marR="9525" marT="9525"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fontAlgn="ctr"/>
                      <a:r>
                        <a:rPr lang="en-GB" sz="2200" b="1" i="0" u="none" strike="noStrike" dirty="0" smtClean="0">
                          <a:solidFill>
                            <a:schemeClr val="accent6">
                              <a:lumMod val="50000"/>
                            </a:schemeClr>
                          </a:solidFill>
                          <a:effectLst/>
                          <a:latin typeface="Arial" panose="020B0604020202020204" pitchFamily="34" charset="0"/>
                          <a:cs typeface="Arial" panose="020B0604020202020204" pitchFamily="34" charset="0"/>
                        </a:rPr>
                        <a:t>-2.5</a:t>
                      </a:r>
                      <a:r>
                        <a:rPr lang="en-GB" sz="2200" b="1" i="0" u="none" strike="noStrike" dirty="0" smtClean="0">
                          <a:solidFill>
                            <a:schemeClr val="tx1"/>
                          </a:solidFill>
                          <a:effectLst/>
                          <a:latin typeface="Arial" panose="020B0604020202020204" pitchFamily="34" charset="0"/>
                          <a:cs typeface="Arial" panose="020B0604020202020204" pitchFamily="34" charset="0"/>
                        </a:rPr>
                        <a:t> </a:t>
                      </a:r>
                      <a:r>
                        <a:rPr lang="en-GB" sz="2200" b="0" i="0" u="none" strike="noStrike" dirty="0" smtClean="0">
                          <a:solidFill>
                            <a:schemeClr val="tx1"/>
                          </a:solidFill>
                          <a:effectLst/>
                          <a:latin typeface="Arial" panose="020B0604020202020204" pitchFamily="34" charset="0"/>
                          <a:cs typeface="Arial" panose="020B0604020202020204" pitchFamily="34" charset="0"/>
                        </a:rPr>
                        <a:t>(-3.5)</a:t>
                      </a:r>
                      <a:endParaRPr lang="en-GB" sz="2200" b="0" i="0" u="none" strike="noStrike" dirty="0">
                        <a:solidFill>
                          <a:schemeClr val="tx1"/>
                        </a:solidFill>
                        <a:effectLst/>
                        <a:latin typeface="Arial" panose="020B0604020202020204" pitchFamily="34" charset="0"/>
                        <a:cs typeface="Arial" panose="020B0604020202020204" pitchFamily="34" charset="0"/>
                      </a:endParaRPr>
                    </a:p>
                  </a:txBody>
                  <a:tcPr marL="9525" marR="9525" marT="9525"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fontAlgn="ctr"/>
                      <a:r>
                        <a:rPr lang="en-GB" sz="2200" b="1" i="0" u="none" strike="noStrike" dirty="0" smtClean="0">
                          <a:solidFill>
                            <a:schemeClr val="accent6">
                              <a:lumMod val="50000"/>
                            </a:schemeClr>
                          </a:solidFill>
                          <a:effectLst/>
                          <a:latin typeface="Arial" panose="020B0604020202020204" pitchFamily="34" charset="0"/>
                          <a:cs typeface="Arial" panose="020B0604020202020204" pitchFamily="34" charset="0"/>
                        </a:rPr>
                        <a:t>-2.5</a:t>
                      </a:r>
                      <a:r>
                        <a:rPr lang="en-GB" sz="2200" b="1" i="0" u="none" strike="noStrike" dirty="0" smtClean="0">
                          <a:solidFill>
                            <a:schemeClr val="tx1"/>
                          </a:solidFill>
                          <a:effectLst/>
                          <a:latin typeface="Arial" panose="020B0604020202020204" pitchFamily="34" charset="0"/>
                          <a:cs typeface="Arial" panose="020B0604020202020204" pitchFamily="34" charset="0"/>
                        </a:rPr>
                        <a:t> </a:t>
                      </a:r>
                      <a:r>
                        <a:rPr lang="en-GB" sz="2200" b="0" i="0" u="none" strike="noStrike" dirty="0" smtClean="0">
                          <a:solidFill>
                            <a:schemeClr val="tx1"/>
                          </a:solidFill>
                          <a:effectLst/>
                          <a:latin typeface="Arial" panose="020B0604020202020204" pitchFamily="34" charset="0"/>
                          <a:cs typeface="Arial" panose="020B0604020202020204" pitchFamily="34" charset="0"/>
                        </a:rPr>
                        <a:t>(-2.5)</a:t>
                      </a:r>
                      <a:endParaRPr lang="en-GB" sz="2200" b="0" i="0" u="none" strike="noStrike" dirty="0">
                        <a:solidFill>
                          <a:schemeClr val="tx1"/>
                        </a:solidFill>
                        <a:effectLst/>
                        <a:latin typeface="Arial" panose="020B0604020202020204" pitchFamily="34" charset="0"/>
                        <a:cs typeface="Arial" panose="020B0604020202020204" pitchFamily="34" charset="0"/>
                      </a:endParaRPr>
                    </a:p>
                  </a:txBody>
                  <a:tcPr marL="9525" marR="9525" marT="9525"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r>
            </a:tbl>
          </a:graphicData>
        </a:graphic>
      </p:graphicFrame>
      <p:sp>
        <p:nvSpPr>
          <p:cNvPr id="6" name="TextBox 5"/>
          <p:cNvSpPr txBox="1">
            <a:spLocks noChangeArrowheads="1"/>
          </p:cNvSpPr>
          <p:nvPr/>
        </p:nvSpPr>
        <p:spPr bwMode="auto">
          <a:xfrm>
            <a:off x="2267744" y="323945"/>
            <a:ext cx="590465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ts val="600"/>
              </a:spcBef>
              <a:spcAft>
                <a:spcPts val="600"/>
              </a:spcAft>
              <a:buSzPct val="115000"/>
              <a:defRPr sz="2200">
                <a:solidFill>
                  <a:schemeClr val="tx1"/>
                </a:solidFill>
                <a:latin typeface="Arial" pitchFamily="34" charset="0"/>
                <a:ea typeface="Geneva"/>
                <a:cs typeface="Geneva"/>
              </a:defRPr>
            </a:lvl1pPr>
            <a:lvl2pPr marL="742950" indent="-285750" eaLnBrk="0" hangingPunct="0">
              <a:spcBef>
                <a:spcPct val="60000"/>
              </a:spcBef>
              <a:spcAft>
                <a:spcPts val="300"/>
              </a:spcAft>
              <a:defRPr>
                <a:solidFill>
                  <a:srgbClr val="003366"/>
                </a:solidFill>
                <a:latin typeface="Arial" pitchFamily="34" charset="0"/>
                <a:ea typeface="Geneva"/>
                <a:cs typeface="Geneva"/>
              </a:defRPr>
            </a:lvl2pPr>
            <a:lvl3pPr marL="1143000" indent="-228600" eaLnBrk="0" hangingPunct="0">
              <a:spcBef>
                <a:spcPct val="60000"/>
              </a:spcBef>
              <a:spcAft>
                <a:spcPts val="600"/>
              </a:spcAft>
              <a:buChar char="•"/>
              <a:defRPr sz="2000" i="1">
                <a:solidFill>
                  <a:srgbClr val="3366FF"/>
                </a:solidFill>
                <a:latin typeface="Arial" pitchFamily="34" charset="0"/>
                <a:ea typeface="Geneva"/>
                <a:cs typeface="Geneva"/>
              </a:defRPr>
            </a:lvl3pPr>
            <a:lvl4pPr marL="1600200" indent="-228600" eaLnBrk="0" hangingPunct="0">
              <a:spcBef>
                <a:spcPct val="20000"/>
              </a:spcBef>
              <a:buChar char="–"/>
              <a:defRPr sz="1200">
                <a:solidFill>
                  <a:schemeClr val="tx1"/>
                </a:solidFill>
                <a:latin typeface="Times New Roman" pitchFamily="18" charset="0"/>
                <a:ea typeface="Geneva"/>
                <a:cs typeface="Geneva"/>
              </a:defRPr>
            </a:lvl4pPr>
            <a:lvl5pPr marL="2057400" indent="-228600" eaLnBrk="0" hangingPunct="0">
              <a:spcBef>
                <a:spcPct val="20000"/>
              </a:spcBef>
              <a:buChar char="»"/>
              <a:defRPr sz="1400">
                <a:solidFill>
                  <a:schemeClr val="tx1"/>
                </a:solidFill>
                <a:latin typeface="Times New Roman" pitchFamily="18" charset="0"/>
                <a:ea typeface="Geneva"/>
                <a:cs typeface="Geneva"/>
              </a:defRPr>
            </a:lvl5pPr>
            <a:lvl6pPr marL="2514600" indent="-228600" eaLnBrk="0" fontAlgn="base" hangingPunct="0">
              <a:spcBef>
                <a:spcPct val="20000"/>
              </a:spcBef>
              <a:spcAft>
                <a:spcPct val="0"/>
              </a:spcAft>
              <a:buChar char="»"/>
              <a:defRPr sz="1400">
                <a:solidFill>
                  <a:schemeClr val="tx1"/>
                </a:solidFill>
                <a:latin typeface="Times New Roman" pitchFamily="18" charset="0"/>
                <a:ea typeface="Geneva"/>
                <a:cs typeface="Geneva"/>
              </a:defRPr>
            </a:lvl6pPr>
            <a:lvl7pPr marL="2971800" indent="-228600" eaLnBrk="0" fontAlgn="base" hangingPunct="0">
              <a:spcBef>
                <a:spcPct val="20000"/>
              </a:spcBef>
              <a:spcAft>
                <a:spcPct val="0"/>
              </a:spcAft>
              <a:buChar char="»"/>
              <a:defRPr sz="1400">
                <a:solidFill>
                  <a:schemeClr val="tx1"/>
                </a:solidFill>
                <a:latin typeface="Times New Roman" pitchFamily="18" charset="0"/>
                <a:ea typeface="Geneva"/>
                <a:cs typeface="Geneva"/>
              </a:defRPr>
            </a:lvl7pPr>
            <a:lvl8pPr marL="3429000" indent="-228600" eaLnBrk="0" fontAlgn="base" hangingPunct="0">
              <a:spcBef>
                <a:spcPct val="20000"/>
              </a:spcBef>
              <a:spcAft>
                <a:spcPct val="0"/>
              </a:spcAft>
              <a:buChar char="»"/>
              <a:defRPr sz="1400">
                <a:solidFill>
                  <a:schemeClr val="tx1"/>
                </a:solidFill>
                <a:latin typeface="Times New Roman" pitchFamily="18" charset="0"/>
                <a:ea typeface="Geneva"/>
                <a:cs typeface="Geneva"/>
              </a:defRPr>
            </a:lvl8pPr>
            <a:lvl9pPr marL="3886200" indent="-228600" eaLnBrk="0" fontAlgn="base" hangingPunct="0">
              <a:spcBef>
                <a:spcPct val="20000"/>
              </a:spcBef>
              <a:spcAft>
                <a:spcPct val="0"/>
              </a:spcAft>
              <a:buChar char="»"/>
              <a:defRPr sz="1400">
                <a:solidFill>
                  <a:schemeClr val="tx1"/>
                </a:solidFill>
                <a:latin typeface="Times New Roman" pitchFamily="18" charset="0"/>
                <a:ea typeface="Geneva"/>
                <a:cs typeface="Geneva"/>
              </a:defRPr>
            </a:lvl9pPr>
          </a:lstStyle>
          <a:p>
            <a:pPr algn="ctr" eaLnBrk="1" fontAlgn="base" hangingPunct="1">
              <a:spcBef>
                <a:spcPct val="0"/>
              </a:spcBef>
              <a:spcAft>
                <a:spcPct val="0"/>
              </a:spcAft>
              <a:buSzTx/>
            </a:pPr>
            <a:r>
              <a:rPr lang="en-GB" altLang="en-US" sz="3200" b="1" dirty="0" smtClean="0">
                <a:solidFill>
                  <a:srgbClr val="2D2DB9">
                    <a:lumMod val="50000"/>
                  </a:srgbClr>
                </a:solidFill>
                <a:latin typeface="Trebuchet MS" panose="020B0603020202020204" pitchFamily="34" charset="0"/>
                <a:cs typeface="Calibri" panose="020F0502020204030204" pitchFamily="34" charset="0"/>
              </a:rPr>
              <a:t>Primary School </a:t>
            </a:r>
            <a:r>
              <a:rPr lang="en-GB" altLang="en-US" sz="3200" b="1" dirty="0">
                <a:solidFill>
                  <a:srgbClr val="2D2DB9">
                    <a:lumMod val="50000"/>
                  </a:srgbClr>
                </a:solidFill>
                <a:latin typeface="Trebuchet MS" panose="020B0603020202020204" pitchFamily="34" charset="0"/>
                <a:cs typeface="Calibri" panose="020F0502020204030204" pitchFamily="34" charset="0"/>
              </a:rPr>
              <a:t>A</a:t>
            </a:r>
            <a:r>
              <a:rPr lang="en-GB" altLang="en-US" sz="3200" b="1" dirty="0" smtClean="0">
                <a:solidFill>
                  <a:srgbClr val="2D2DB9">
                    <a:lumMod val="50000"/>
                  </a:srgbClr>
                </a:solidFill>
                <a:latin typeface="Trebuchet MS" panose="020B0603020202020204" pitchFamily="34" charset="0"/>
                <a:cs typeface="Calibri" panose="020F0502020204030204" pitchFamily="34" charset="0"/>
              </a:rPr>
              <a:t>ccountability</a:t>
            </a:r>
          </a:p>
        </p:txBody>
      </p:sp>
      <p:graphicFrame>
        <p:nvGraphicFramePr>
          <p:cNvPr id="5" name="Table 4"/>
          <p:cNvGraphicFramePr>
            <a:graphicFrameLocks noGrp="1"/>
          </p:cNvGraphicFramePr>
          <p:nvPr>
            <p:extLst>
              <p:ext uri="{D42A27DB-BD31-4B8C-83A1-F6EECF244321}">
                <p14:modId xmlns:p14="http://schemas.microsoft.com/office/powerpoint/2010/main" val="2162920200"/>
              </p:ext>
            </p:extLst>
          </p:nvPr>
        </p:nvGraphicFramePr>
        <p:xfrm>
          <a:off x="755576" y="4653136"/>
          <a:ext cx="7704855" cy="1862519"/>
        </p:xfrm>
        <a:graphic>
          <a:graphicData uri="http://schemas.openxmlformats.org/drawingml/2006/table">
            <a:tbl>
              <a:tblPr>
                <a:tableStyleId>{616DA210-FB5B-4158-B5E0-FEB733F419BA}</a:tableStyleId>
              </a:tblPr>
              <a:tblGrid>
                <a:gridCol w="1440159"/>
                <a:gridCol w="3132348"/>
                <a:gridCol w="3132348"/>
              </a:tblGrid>
              <a:tr h="675368">
                <a:tc rowSpan="2">
                  <a:txBody>
                    <a:bodyPr/>
                    <a:lstStyle/>
                    <a:p>
                      <a:pPr marL="0" marR="0" indent="0" algn="ctr" defTabSz="457200" rtl="0" eaLnBrk="1" fontAlgn="b" latinLnBrk="0" hangingPunct="1">
                        <a:lnSpc>
                          <a:spcPct val="100000"/>
                        </a:lnSpc>
                        <a:spcBef>
                          <a:spcPts val="0"/>
                        </a:spcBef>
                        <a:spcAft>
                          <a:spcPts val="0"/>
                        </a:spcAft>
                        <a:buClrTx/>
                        <a:buSzTx/>
                        <a:buFontTx/>
                        <a:buNone/>
                        <a:tabLst/>
                        <a:defRPr/>
                      </a:pPr>
                      <a:endParaRPr lang="en-GB" sz="2200" b="1" i="0" u="none" strike="noStrike" dirty="0" smtClean="0">
                        <a:solidFill>
                          <a:schemeClr val="tx1"/>
                        </a:solidFill>
                        <a:latin typeface="Arial" panose="020B0604020202020204" pitchFamily="34" charset="0"/>
                        <a:cs typeface="Arial" panose="020B0604020202020204" pitchFamily="34" charset="0"/>
                      </a:endParaRPr>
                    </a:p>
                  </a:txBody>
                  <a:tcPr marL="9525" marR="9525" marT="9525" marB="0" anchor="ctr">
                    <a:lnL w="19050"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gridSpan="2">
                  <a:txBody>
                    <a:bodyPr/>
                    <a:lstStyle/>
                    <a:p>
                      <a:pPr marL="0" marR="0" indent="0" algn="ctr" defTabSz="914400" rtl="0" eaLnBrk="0" fontAlgn="base" latinLnBrk="0" hangingPunct="0">
                        <a:lnSpc>
                          <a:spcPct val="100000"/>
                        </a:lnSpc>
                        <a:spcBef>
                          <a:spcPct val="30000"/>
                        </a:spcBef>
                        <a:spcAft>
                          <a:spcPct val="0"/>
                        </a:spcAft>
                        <a:buClrTx/>
                        <a:buSzTx/>
                        <a:buFontTx/>
                        <a:buNone/>
                        <a:tabLst/>
                        <a:defRPr/>
                      </a:pPr>
                      <a:r>
                        <a:rPr lang="en-GB" sz="2200" b="1" u="none" strike="noStrike" dirty="0" smtClean="0">
                          <a:solidFill>
                            <a:schemeClr val="tx1"/>
                          </a:solidFill>
                          <a:latin typeface="Arial" panose="020B0604020202020204" pitchFamily="34" charset="0"/>
                          <a:cs typeface="Arial" panose="020B0604020202020204" pitchFamily="34" charset="0"/>
                        </a:rPr>
                        <a:t>Reading/Writing/Mathematics</a:t>
                      </a:r>
                      <a:r>
                        <a:rPr lang="en-GB" sz="2200" b="1" u="none" strike="noStrike" baseline="0" dirty="0" smtClean="0">
                          <a:solidFill>
                            <a:schemeClr val="tx1"/>
                          </a:solidFill>
                          <a:latin typeface="Arial" panose="020B0604020202020204" pitchFamily="34" charset="0"/>
                          <a:cs typeface="Arial" panose="020B0604020202020204" pitchFamily="34" charset="0"/>
                        </a:rPr>
                        <a:t> (combined)</a:t>
                      </a:r>
                      <a:endParaRPr lang="en-GB" sz="2200" b="1" u="none" strike="noStrike" dirty="0" smtClean="0">
                        <a:solidFill>
                          <a:schemeClr val="tx1"/>
                        </a:solidFill>
                        <a:latin typeface="Arial" panose="020B0604020202020204" pitchFamily="34" charset="0"/>
                        <a:cs typeface="Arial" panose="020B0604020202020204" pitchFamily="34" charset="0"/>
                      </a:endParaRPr>
                    </a:p>
                    <a:p>
                      <a:pPr marL="0" marR="0" indent="0" algn="ctr" defTabSz="457200" rtl="0" eaLnBrk="1" fontAlgn="auto" latinLnBrk="0" hangingPunct="1">
                        <a:lnSpc>
                          <a:spcPct val="100000"/>
                        </a:lnSpc>
                        <a:spcBef>
                          <a:spcPts val="0"/>
                        </a:spcBef>
                        <a:spcAft>
                          <a:spcPts val="0"/>
                        </a:spcAft>
                        <a:buClrTx/>
                        <a:buSzTx/>
                        <a:buFontTx/>
                        <a:buNone/>
                        <a:tabLst/>
                        <a:defRPr/>
                      </a:pPr>
                      <a:r>
                        <a:rPr lang="en-GB" sz="2200" b="1" dirty="0" smtClean="0">
                          <a:solidFill>
                            <a:schemeClr val="tx1"/>
                          </a:solidFill>
                          <a:latin typeface="Arial" panose="020B0604020202020204" pitchFamily="34" charset="0"/>
                          <a:cs typeface="Arial" panose="020B0604020202020204" pitchFamily="34" charset="0"/>
                        </a:rPr>
                        <a:t>EXS+ / High Standard</a:t>
                      </a:r>
                    </a:p>
                  </a:txBody>
                  <a:tcPr marL="9525" marR="9525" marT="9525"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en-GB"/>
                    </a:p>
                  </a:txBody>
                  <a:tcPr/>
                </a:tc>
              </a:tr>
              <a:tr h="363050">
                <a:tc vMerge="1">
                  <a:txBody>
                    <a:bodyPr/>
                    <a:lstStyle/>
                    <a:p>
                      <a:pPr marL="0" marR="0" indent="0" algn="ctr" defTabSz="457200" rtl="0" eaLnBrk="1" fontAlgn="b" latinLnBrk="0" hangingPunct="1">
                        <a:lnSpc>
                          <a:spcPct val="100000"/>
                        </a:lnSpc>
                        <a:spcBef>
                          <a:spcPts val="0"/>
                        </a:spcBef>
                        <a:spcAft>
                          <a:spcPts val="0"/>
                        </a:spcAft>
                        <a:buClrTx/>
                        <a:buSzTx/>
                        <a:buFontTx/>
                        <a:buNone/>
                        <a:tabLst/>
                        <a:defRPr/>
                      </a:pPr>
                      <a:endParaRPr lang="en-GB" sz="2200" b="1" i="0" u="none" strike="noStrike" dirty="0" smtClean="0">
                        <a:solidFill>
                          <a:schemeClr val="tx1"/>
                        </a:solidFill>
                        <a:latin typeface="Calibri" panose="020F0502020204030204" pitchFamily="34" charset="0"/>
                        <a:cs typeface="Calibri" panose="020F0502020204030204" pitchFamily="34" charset="0"/>
                      </a:endParaRPr>
                    </a:p>
                  </a:txBody>
                  <a:tcPr marL="9525" marR="9525" marT="9525"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GB" sz="2200" b="0" dirty="0" smtClean="0">
                          <a:solidFill>
                            <a:schemeClr val="tx1"/>
                          </a:solidFill>
                          <a:latin typeface="Arial" panose="020B0604020202020204" pitchFamily="34" charset="0"/>
                          <a:cs typeface="Arial" panose="020B0604020202020204" pitchFamily="34" charset="0"/>
                        </a:rPr>
                        <a:t>2016</a:t>
                      </a:r>
                      <a:endParaRPr lang="en-GB" sz="2200" b="0" dirty="0">
                        <a:solidFill>
                          <a:schemeClr val="tx1"/>
                        </a:solidFill>
                        <a:latin typeface="Arial" panose="020B0604020202020204" pitchFamily="34" charset="0"/>
                        <a:cs typeface="Arial" panose="020B0604020202020204" pitchFamily="34" charset="0"/>
                      </a:endParaRPr>
                    </a:p>
                  </a:txBody>
                  <a:tcPr marL="9525" marR="9525" marT="9525"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a:r>
                        <a:rPr lang="en-GB" sz="2200" b="1" dirty="0" smtClean="0">
                          <a:solidFill>
                            <a:srgbClr val="800000"/>
                          </a:solidFill>
                          <a:latin typeface="Arial" panose="020B0604020202020204" pitchFamily="34" charset="0"/>
                          <a:cs typeface="Arial" panose="020B0604020202020204" pitchFamily="34" charset="0"/>
                        </a:rPr>
                        <a:t>2017</a:t>
                      </a:r>
                      <a:endParaRPr lang="en-GB" sz="2200" b="1" dirty="0">
                        <a:solidFill>
                          <a:srgbClr val="800000"/>
                        </a:solidFill>
                        <a:latin typeface="Arial" panose="020B0604020202020204" pitchFamily="34" charset="0"/>
                        <a:cs typeface="Arial" panose="020B0604020202020204" pitchFamily="34" charset="0"/>
                      </a:endParaRPr>
                    </a:p>
                  </a:txBody>
                  <a:tcPr marL="9525" marR="9525" marT="9525"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r>
              <a:tr h="409692">
                <a:tc>
                  <a:txBody>
                    <a:bodyPr/>
                    <a:lstStyle/>
                    <a:p>
                      <a:pPr algn="l" fontAlgn="b"/>
                      <a:r>
                        <a:rPr lang="en-GB" sz="2200" b="1" u="none" strike="noStrike" dirty="0" smtClean="0">
                          <a:solidFill>
                            <a:schemeClr val="tx1"/>
                          </a:solidFill>
                          <a:latin typeface="Arial" panose="020B0604020202020204" pitchFamily="34" charset="0"/>
                          <a:cs typeface="Arial" panose="020B0604020202020204" pitchFamily="34" charset="0"/>
                        </a:rPr>
                        <a:t> </a:t>
                      </a:r>
                      <a:r>
                        <a:rPr lang="en-GB" sz="2200" b="1" u="none" strike="noStrike" baseline="0" dirty="0" smtClean="0">
                          <a:solidFill>
                            <a:schemeClr val="tx1"/>
                          </a:solidFill>
                          <a:latin typeface="Arial" panose="020B0604020202020204" pitchFamily="34" charset="0"/>
                          <a:cs typeface="Arial" panose="020B0604020202020204" pitchFamily="34" charset="0"/>
                        </a:rPr>
                        <a:t>National</a:t>
                      </a:r>
                      <a:endParaRPr lang="en-GB" sz="2200" b="1" i="0" u="none" strike="noStrike" dirty="0">
                        <a:solidFill>
                          <a:schemeClr val="tx1"/>
                        </a:solidFill>
                        <a:latin typeface="Arial" panose="020B0604020202020204" pitchFamily="34" charset="0"/>
                        <a:cs typeface="Arial" panose="020B0604020202020204" pitchFamily="34" charset="0"/>
                      </a:endParaRPr>
                    </a:p>
                  </a:txBody>
                  <a:tcPr marL="9525" marR="9525" marT="9525"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a:r>
                        <a:rPr lang="en-GB" sz="2200" dirty="0" smtClean="0">
                          <a:latin typeface="Arial" panose="020B0604020202020204" pitchFamily="34" charset="0"/>
                          <a:cs typeface="Arial" panose="020B0604020202020204" pitchFamily="34" charset="0"/>
                        </a:rPr>
                        <a:t>53% / 5%</a:t>
                      </a:r>
                      <a:endParaRPr lang="en-GB" sz="2200" b="0" dirty="0">
                        <a:solidFill>
                          <a:schemeClr val="tx1"/>
                        </a:solidFill>
                        <a:latin typeface="Arial" panose="020B0604020202020204" pitchFamily="34" charset="0"/>
                        <a:cs typeface="Arial" panose="020B0604020202020204" pitchFamily="34" charset="0"/>
                      </a:endParaRPr>
                    </a:p>
                  </a:txBody>
                  <a:tcPr marL="9525" marR="9525" marT="9525"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GB" sz="2200" b="1" dirty="0" smtClean="0">
                          <a:solidFill>
                            <a:srgbClr val="800000"/>
                          </a:solidFill>
                          <a:latin typeface="Arial" panose="020B0604020202020204" pitchFamily="34" charset="0"/>
                          <a:cs typeface="Arial" panose="020B0604020202020204" pitchFamily="34" charset="0"/>
                        </a:rPr>
                        <a:t>61% / 9%</a:t>
                      </a:r>
                    </a:p>
                  </a:txBody>
                  <a:tcPr marL="9525" marR="9525" marT="9525"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r>
              <a:tr h="409692">
                <a:tc>
                  <a:txBody>
                    <a:bodyPr/>
                    <a:lstStyle/>
                    <a:p>
                      <a:pPr marL="0" marR="0" indent="0" algn="l" defTabSz="457200" rtl="0" eaLnBrk="1" fontAlgn="b" latinLnBrk="0" hangingPunct="1">
                        <a:lnSpc>
                          <a:spcPct val="100000"/>
                        </a:lnSpc>
                        <a:spcBef>
                          <a:spcPts val="0"/>
                        </a:spcBef>
                        <a:spcAft>
                          <a:spcPts val="0"/>
                        </a:spcAft>
                        <a:buClrTx/>
                        <a:buSzTx/>
                        <a:buFontTx/>
                        <a:buNone/>
                        <a:tabLst/>
                        <a:defRPr/>
                      </a:pPr>
                      <a:r>
                        <a:rPr lang="en-GB" sz="2200" b="1" u="none" strike="noStrike" dirty="0" smtClean="0">
                          <a:solidFill>
                            <a:schemeClr val="tx1"/>
                          </a:solidFill>
                          <a:latin typeface="Arial" panose="020B0604020202020204" pitchFamily="34" charset="0"/>
                          <a:cs typeface="Arial" panose="020B0604020202020204" pitchFamily="34" charset="0"/>
                        </a:rPr>
                        <a:t> Glos LA</a:t>
                      </a:r>
                      <a:endParaRPr lang="en-GB" sz="2200" b="1" i="0" u="none" strike="noStrike" dirty="0" smtClean="0">
                        <a:solidFill>
                          <a:schemeClr val="tx1"/>
                        </a:solidFill>
                        <a:latin typeface="Arial" panose="020B0604020202020204" pitchFamily="34" charset="0"/>
                        <a:cs typeface="Arial" panose="020B0604020202020204" pitchFamily="34" charset="0"/>
                      </a:endParaRPr>
                    </a:p>
                  </a:txBody>
                  <a:tcPr marL="9525" marR="9525" marT="9525"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GB" sz="2200" dirty="0" smtClean="0">
                          <a:latin typeface="Arial" panose="020B0604020202020204" pitchFamily="34" charset="0"/>
                          <a:cs typeface="Arial" panose="020B0604020202020204" pitchFamily="34" charset="0"/>
                        </a:rPr>
                        <a:t>54% / 6%</a:t>
                      </a:r>
                    </a:p>
                  </a:txBody>
                  <a:tcPr marL="9525" marR="9525" marT="9525"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GB" sz="2200" b="1" dirty="0" smtClean="0">
                          <a:solidFill>
                            <a:srgbClr val="800000"/>
                          </a:solidFill>
                          <a:latin typeface="Arial" panose="020B0604020202020204" pitchFamily="34" charset="0"/>
                          <a:cs typeface="Arial" panose="020B0604020202020204" pitchFamily="34" charset="0"/>
                        </a:rPr>
                        <a:t>61% / 9%</a:t>
                      </a:r>
                    </a:p>
                  </a:txBody>
                  <a:tcPr marL="9525" marR="9525" marT="9525"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r>
            </a:tbl>
          </a:graphicData>
        </a:graphic>
      </p:graphicFrame>
      <p:pic>
        <p:nvPicPr>
          <p:cNvPr id="4098" name="Picture 2">
            <a:hlinkClick r:id="rId2"/>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6608" t="28357" r="35806" b="10075"/>
          <a:stretch/>
        </p:blipFill>
        <p:spPr bwMode="auto">
          <a:xfrm>
            <a:off x="539552" y="404664"/>
            <a:ext cx="1434705" cy="1800200"/>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240807147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plus(in)">
                                      <p:cBhvr>
                                        <p:cTn id="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574384" y="836712"/>
            <a:ext cx="8077200" cy="1143000"/>
          </a:xfrm>
        </p:spPr>
        <p:txBody>
          <a:bodyPr/>
          <a:lstStyle/>
          <a:p>
            <a:pPr algn="ctr"/>
            <a:r>
              <a:rPr lang="en-GB" dirty="0" smtClean="0"/>
              <a:t>Ofsted Experience</a:t>
            </a:r>
            <a:endParaRPr lang="en-GB" dirty="0"/>
          </a:p>
        </p:txBody>
      </p:sp>
      <p:sp>
        <p:nvSpPr>
          <p:cNvPr id="5" name="Subtitle 4"/>
          <p:cNvSpPr>
            <a:spLocks noGrp="1"/>
          </p:cNvSpPr>
          <p:nvPr>
            <p:ph type="subTitle" idx="1"/>
          </p:nvPr>
        </p:nvSpPr>
        <p:spPr>
          <a:xfrm>
            <a:off x="395536" y="2132856"/>
            <a:ext cx="8496944" cy="1752600"/>
          </a:xfrm>
        </p:spPr>
        <p:txBody>
          <a:bodyPr/>
          <a:lstStyle/>
          <a:p>
            <a:r>
              <a:rPr lang="en-GB" sz="3200" b="1" dirty="0" smtClean="0"/>
              <a:t>Gloucestershire Schools</a:t>
            </a:r>
            <a:endParaRPr lang="en-GB" sz="3200" b="1" dirty="0"/>
          </a:p>
        </p:txBody>
      </p:sp>
    </p:spTree>
    <p:extLst>
      <p:ext uri="{BB962C8B-B14F-4D97-AF65-F5344CB8AC3E}">
        <p14:creationId xmlns:p14="http://schemas.microsoft.com/office/powerpoint/2010/main" val="391185089"/>
      </p:ext>
    </p:extLst>
  </p:cSld>
  <p:clrMapOvr>
    <a:masterClrMapping/>
  </p:clrMapOvr>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79512" y="407561"/>
            <a:ext cx="8784976" cy="4893647"/>
          </a:xfrm>
          <a:prstGeom prst="rect">
            <a:avLst/>
          </a:prstGeom>
        </p:spPr>
        <p:txBody>
          <a:bodyPr wrap="square">
            <a:spAutoFit/>
          </a:bodyPr>
          <a:lstStyle/>
          <a:p>
            <a:r>
              <a:rPr lang="en-GB" sz="2400" dirty="0" smtClean="0">
                <a:solidFill>
                  <a:srgbClr val="000000"/>
                </a:solidFill>
                <a:cs typeface="Arial" panose="020B0604020202020204" pitchFamily="34" charset="0"/>
              </a:rPr>
              <a:t>The </a:t>
            </a:r>
            <a:r>
              <a:rPr lang="en-GB" sz="2400" dirty="0">
                <a:solidFill>
                  <a:srgbClr val="000000"/>
                </a:solidFill>
                <a:cs typeface="Arial" panose="020B0604020202020204" pitchFamily="34" charset="0"/>
              </a:rPr>
              <a:t>DfE has published the </a:t>
            </a:r>
            <a:r>
              <a:rPr lang="en-GB" sz="2400" b="1" dirty="0">
                <a:solidFill>
                  <a:srgbClr val="800000"/>
                </a:solidFill>
                <a:cs typeface="Arial" panose="020B0604020202020204" pitchFamily="34" charset="0"/>
              </a:rPr>
              <a:t>2017 technical guide </a:t>
            </a:r>
            <a:r>
              <a:rPr lang="en-GB" sz="2400" dirty="0">
                <a:solidFill>
                  <a:srgbClr val="000000"/>
                </a:solidFill>
                <a:cs typeface="Arial" panose="020B0604020202020204" pitchFamily="34" charset="0"/>
              </a:rPr>
              <a:t>and other complementary </a:t>
            </a:r>
            <a:r>
              <a:rPr lang="en-GB" sz="2400" dirty="0" smtClean="0">
                <a:solidFill>
                  <a:srgbClr val="000000"/>
                </a:solidFill>
                <a:cs typeface="Arial" panose="020B0604020202020204" pitchFamily="34" charset="0"/>
              </a:rPr>
              <a:t>documents.</a:t>
            </a:r>
          </a:p>
          <a:p>
            <a:endParaRPr lang="en-GB" sz="1200" dirty="0" smtClean="0">
              <a:solidFill>
                <a:srgbClr val="000000"/>
              </a:solidFill>
              <a:cs typeface="Arial" panose="020B0604020202020204" pitchFamily="34" charset="0"/>
            </a:endParaRPr>
          </a:p>
          <a:p>
            <a:r>
              <a:rPr lang="en-GB" sz="2400" dirty="0" smtClean="0">
                <a:solidFill>
                  <a:srgbClr val="000000"/>
                </a:solidFill>
                <a:cs typeface="Arial" panose="020B0604020202020204" pitchFamily="34" charset="0"/>
              </a:rPr>
              <a:t>The criteria </a:t>
            </a:r>
            <a:r>
              <a:rPr lang="en-GB" sz="2400" dirty="0">
                <a:solidFill>
                  <a:srgbClr val="000000"/>
                </a:solidFill>
                <a:cs typeface="Arial" panose="020B0604020202020204" pitchFamily="34" charset="0"/>
              </a:rPr>
              <a:t>for 2017 floor </a:t>
            </a:r>
            <a:r>
              <a:rPr lang="en-GB" sz="2400" dirty="0" smtClean="0">
                <a:solidFill>
                  <a:srgbClr val="000000"/>
                </a:solidFill>
                <a:cs typeface="Arial" panose="020B0604020202020204" pitchFamily="34" charset="0"/>
              </a:rPr>
              <a:t>standard shows </a:t>
            </a:r>
            <a:r>
              <a:rPr lang="en-GB" sz="2400" u="sng" dirty="0" smtClean="0">
                <a:solidFill>
                  <a:srgbClr val="000000"/>
                </a:solidFill>
                <a:cs typeface="Arial" panose="020B0604020202020204" pitchFamily="34" charset="0"/>
              </a:rPr>
              <a:t>no </a:t>
            </a:r>
            <a:r>
              <a:rPr lang="en-GB" sz="2400" u="sng" dirty="0">
                <a:solidFill>
                  <a:srgbClr val="000000"/>
                </a:solidFill>
                <a:cs typeface="Arial" panose="020B0604020202020204" pitchFamily="34" charset="0"/>
              </a:rPr>
              <a:t>change</a:t>
            </a:r>
            <a:r>
              <a:rPr lang="en-GB" sz="2400" dirty="0">
                <a:solidFill>
                  <a:srgbClr val="000000"/>
                </a:solidFill>
                <a:cs typeface="Arial" panose="020B0604020202020204" pitchFamily="34" charset="0"/>
              </a:rPr>
              <a:t> from </a:t>
            </a:r>
            <a:r>
              <a:rPr lang="en-GB" sz="2400" dirty="0" smtClean="0">
                <a:solidFill>
                  <a:srgbClr val="000000"/>
                </a:solidFill>
                <a:cs typeface="Arial" panose="020B0604020202020204" pitchFamily="34" charset="0"/>
              </a:rPr>
              <a:t>2016.</a:t>
            </a:r>
          </a:p>
          <a:p>
            <a:endParaRPr lang="en-GB" sz="1200" dirty="0">
              <a:solidFill>
                <a:srgbClr val="000000"/>
              </a:solidFill>
              <a:cs typeface="Arial" panose="020B0604020202020204" pitchFamily="34" charset="0"/>
            </a:endParaRPr>
          </a:p>
          <a:p>
            <a:r>
              <a:rPr lang="en-GB" sz="2400" dirty="0">
                <a:solidFill>
                  <a:srgbClr val="000000"/>
                </a:solidFill>
                <a:cs typeface="Arial" panose="020B0604020202020204" pitchFamily="34" charset="0"/>
              </a:rPr>
              <a:t>‘In 2017, a school will be above the floor if: </a:t>
            </a:r>
          </a:p>
          <a:p>
            <a:pPr marL="342900" indent="-342900">
              <a:buFont typeface="Wingdings" panose="05000000000000000000" pitchFamily="2" charset="2"/>
              <a:buChar char="§"/>
            </a:pPr>
            <a:r>
              <a:rPr lang="en-GB" sz="2400" dirty="0">
                <a:solidFill>
                  <a:srgbClr val="000000"/>
                </a:solidFill>
                <a:cs typeface="Arial" panose="020B0604020202020204" pitchFamily="34" charset="0"/>
              </a:rPr>
              <a:t>at least 65% of pupils meet the expected standard in reading, writing and mathematics; </a:t>
            </a:r>
            <a:r>
              <a:rPr lang="en-GB" sz="2400" b="1" dirty="0" smtClean="0">
                <a:solidFill>
                  <a:srgbClr val="000000"/>
                </a:solidFill>
                <a:cs typeface="Arial" panose="020B0604020202020204" pitchFamily="34" charset="0"/>
              </a:rPr>
              <a:t>or</a:t>
            </a:r>
            <a:endParaRPr lang="en-GB" sz="2400" dirty="0">
              <a:solidFill>
                <a:srgbClr val="000000"/>
              </a:solidFill>
              <a:cs typeface="Arial" panose="020B0604020202020204" pitchFamily="34" charset="0"/>
            </a:endParaRPr>
          </a:p>
          <a:p>
            <a:pPr marL="342900" indent="-342900">
              <a:buFont typeface="Wingdings" panose="05000000000000000000" pitchFamily="2" charset="2"/>
              <a:buChar char="§"/>
            </a:pPr>
            <a:r>
              <a:rPr lang="en-GB" sz="2400" dirty="0" smtClean="0">
                <a:solidFill>
                  <a:srgbClr val="000000"/>
                </a:solidFill>
                <a:cs typeface="Arial" panose="020B0604020202020204" pitchFamily="34" charset="0"/>
              </a:rPr>
              <a:t>the </a:t>
            </a:r>
            <a:r>
              <a:rPr lang="en-GB" sz="2400" dirty="0">
                <a:solidFill>
                  <a:srgbClr val="000000"/>
                </a:solidFill>
                <a:cs typeface="Arial" panose="020B0604020202020204" pitchFamily="34" charset="0"/>
              </a:rPr>
              <a:t>school achieves sufficient progress scores in </a:t>
            </a:r>
            <a:r>
              <a:rPr lang="en-GB" sz="2400" b="1" dirty="0">
                <a:solidFill>
                  <a:srgbClr val="000000"/>
                </a:solidFill>
                <a:cs typeface="Arial" panose="020B0604020202020204" pitchFamily="34" charset="0"/>
              </a:rPr>
              <a:t>all three </a:t>
            </a:r>
            <a:r>
              <a:rPr lang="en-GB" sz="2400" dirty="0">
                <a:solidFill>
                  <a:srgbClr val="000000"/>
                </a:solidFill>
                <a:cs typeface="Arial" panose="020B0604020202020204" pitchFamily="34" charset="0"/>
              </a:rPr>
              <a:t>subjects … at least -5 in reading, -5 in mathematics and -7 in writing. </a:t>
            </a:r>
          </a:p>
          <a:p>
            <a:r>
              <a:rPr lang="en-GB" sz="2400" dirty="0">
                <a:solidFill>
                  <a:srgbClr val="000000"/>
                </a:solidFill>
                <a:cs typeface="Arial" panose="020B0604020202020204" pitchFamily="34" charset="0"/>
              </a:rPr>
              <a:t>To be above the floor, the school needs to meet either the attainment </a:t>
            </a:r>
            <a:r>
              <a:rPr lang="en-GB" sz="2400" b="1" dirty="0">
                <a:solidFill>
                  <a:srgbClr val="000000"/>
                </a:solidFill>
                <a:cs typeface="Arial" panose="020B0604020202020204" pitchFamily="34" charset="0"/>
              </a:rPr>
              <a:t>or </a:t>
            </a:r>
            <a:r>
              <a:rPr lang="en-GB" sz="2400" dirty="0">
                <a:solidFill>
                  <a:srgbClr val="000000"/>
                </a:solidFill>
                <a:cs typeface="Arial" panose="020B0604020202020204" pitchFamily="34" charset="0"/>
              </a:rPr>
              <a:t>all of the progress element</a:t>
            </a:r>
            <a:r>
              <a:rPr lang="en-GB" sz="2400" dirty="0" smtClean="0">
                <a:solidFill>
                  <a:srgbClr val="000000"/>
                </a:solidFill>
                <a:cs typeface="Arial" panose="020B0604020202020204" pitchFamily="34" charset="0"/>
              </a:rPr>
              <a:t>.’ [p5] </a:t>
            </a:r>
            <a:endParaRPr lang="en-GB" sz="2400" dirty="0">
              <a:solidFill>
                <a:srgbClr val="000000"/>
              </a:solidFill>
              <a:cs typeface="Arial" panose="020B0604020202020204" pitchFamily="34" charset="0"/>
            </a:endParaRPr>
          </a:p>
        </p:txBody>
      </p:sp>
    </p:spTree>
    <p:extLst>
      <p:ext uri="{BB962C8B-B14F-4D97-AF65-F5344CB8AC3E}">
        <p14:creationId xmlns:p14="http://schemas.microsoft.com/office/powerpoint/2010/main" val="2769051107"/>
      </p:ext>
    </p:extLst>
  </p:cSld>
  <p:clrMapOvr>
    <a:masterClrMapping/>
  </p:clrMapOvr>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098" name="Line 2"/>
          <p:cNvSpPr>
            <a:spLocks noChangeShapeType="1"/>
          </p:cNvSpPr>
          <p:nvPr/>
        </p:nvSpPr>
        <p:spPr bwMode="auto">
          <a:xfrm>
            <a:off x="582613" y="3500438"/>
            <a:ext cx="7678737"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a:defRPr/>
            </a:pPr>
            <a:endParaRPr lang="en-GB">
              <a:ln w="9525">
                <a:solidFill>
                  <a:prstClr val="black"/>
                </a:solidFill>
              </a:ln>
              <a:solidFill>
                <a:prstClr val="black"/>
              </a:solidFill>
              <a:ea typeface="Geneva" pitchFamily="-111" charset="-128"/>
            </a:endParaRPr>
          </a:p>
        </p:txBody>
      </p:sp>
      <p:sp>
        <p:nvSpPr>
          <p:cNvPr id="4099" name="Line 3"/>
          <p:cNvSpPr>
            <a:spLocks noChangeShapeType="1"/>
          </p:cNvSpPr>
          <p:nvPr/>
        </p:nvSpPr>
        <p:spPr bwMode="auto">
          <a:xfrm>
            <a:off x="34925" y="3500438"/>
            <a:ext cx="838200" cy="0"/>
          </a:xfrm>
          <a:prstGeom prst="line">
            <a:avLst/>
          </a:prstGeom>
          <a:noFill/>
          <a:ln w="28575">
            <a:solidFill>
              <a:schemeClr val="tx1"/>
            </a:solidFill>
            <a:prstDash val="sysDot"/>
            <a:round/>
            <a:headEnd/>
            <a:tailEnd/>
          </a:ln>
          <a:extLst>
            <a:ext uri="{909E8E84-426E-40DD-AFC4-6F175D3DCCD1}">
              <a14:hiddenFill xmlns:a14="http://schemas.microsoft.com/office/drawing/2010/main">
                <a:noFill/>
              </a14:hiddenFill>
            </a:ext>
          </a:extLst>
        </p:spPr>
        <p:txBody>
          <a:bodyPr wrap="none"/>
          <a:lstStyle/>
          <a:p>
            <a:pPr>
              <a:defRPr/>
            </a:pPr>
            <a:endParaRPr lang="en-GB">
              <a:ln w="12700">
                <a:solidFill>
                  <a:prstClr val="black"/>
                </a:solidFill>
              </a:ln>
              <a:solidFill>
                <a:prstClr val="black"/>
              </a:solidFill>
              <a:ea typeface="Geneva" pitchFamily="-111" charset="-128"/>
            </a:endParaRPr>
          </a:p>
        </p:txBody>
      </p:sp>
      <p:sp>
        <p:nvSpPr>
          <p:cNvPr id="4100" name="Line 4"/>
          <p:cNvSpPr>
            <a:spLocks noChangeShapeType="1"/>
          </p:cNvSpPr>
          <p:nvPr/>
        </p:nvSpPr>
        <p:spPr bwMode="auto">
          <a:xfrm>
            <a:off x="8266113" y="3500438"/>
            <a:ext cx="838200" cy="0"/>
          </a:xfrm>
          <a:prstGeom prst="line">
            <a:avLst/>
          </a:prstGeom>
          <a:noFill/>
          <a:ln w="28575">
            <a:solidFill>
              <a:schemeClr val="tx1"/>
            </a:solidFill>
            <a:prstDash val="sysDot"/>
            <a:round/>
            <a:headEnd/>
            <a:tailEnd/>
          </a:ln>
          <a:extLst>
            <a:ext uri="{909E8E84-426E-40DD-AFC4-6F175D3DCCD1}">
              <a14:hiddenFill xmlns:a14="http://schemas.microsoft.com/office/drawing/2010/main">
                <a:noFill/>
              </a14:hiddenFill>
            </a:ext>
          </a:extLst>
        </p:spPr>
        <p:txBody>
          <a:bodyPr wrap="none"/>
          <a:lstStyle/>
          <a:p>
            <a:pPr>
              <a:defRPr/>
            </a:pPr>
            <a:endParaRPr lang="en-GB">
              <a:ln w="12700">
                <a:solidFill>
                  <a:prstClr val="black"/>
                </a:solidFill>
              </a:ln>
              <a:solidFill>
                <a:prstClr val="black"/>
              </a:solidFill>
              <a:ea typeface="Geneva" pitchFamily="-111" charset="-128"/>
            </a:endParaRPr>
          </a:p>
        </p:txBody>
      </p:sp>
      <p:sp>
        <p:nvSpPr>
          <p:cNvPr id="17413" name="Oval 5"/>
          <p:cNvSpPr>
            <a:spLocks noChangeArrowheads="1"/>
          </p:cNvSpPr>
          <p:nvPr/>
        </p:nvSpPr>
        <p:spPr bwMode="auto">
          <a:xfrm>
            <a:off x="3492500" y="3433763"/>
            <a:ext cx="647700" cy="685800"/>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spcBef>
                <a:spcPct val="20000"/>
              </a:spcBef>
              <a:buFont typeface="Arial" pitchFamily="34" charset="0"/>
              <a:buChar char="•"/>
              <a:defRPr sz="3200">
                <a:solidFill>
                  <a:srgbClr val="00529D"/>
                </a:solidFill>
                <a:latin typeface="Arial" pitchFamily="34" charset="0"/>
                <a:cs typeface="Arial" pitchFamily="34" charset="0"/>
              </a:defRPr>
            </a:lvl1pPr>
            <a:lvl2pPr marL="742950" indent="-285750" eaLnBrk="0" hangingPunct="0">
              <a:spcBef>
                <a:spcPct val="20000"/>
              </a:spcBef>
              <a:buFont typeface="Arial" pitchFamily="34" charset="0"/>
              <a:buChar char="–"/>
              <a:defRPr sz="2800">
                <a:solidFill>
                  <a:srgbClr val="00529D"/>
                </a:solidFill>
                <a:latin typeface="Arial" pitchFamily="34" charset="0"/>
                <a:cs typeface="Arial" pitchFamily="34" charset="0"/>
              </a:defRPr>
            </a:lvl2pPr>
            <a:lvl3pPr marL="1143000" indent="-228600" eaLnBrk="0" hangingPunct="0">
              <a:spcBef>
                <a:spcPct val="20000"/>
              </a:spcBef>
              <a:buFont typeface="Arial" pitchFamily="34" charset="0"/>
              <a:buChar char="•"/>
              <a:defRPr sz="2400">
                <a:solidFill>
                  <a:srgbClr val="00529D"/>
                </a:solidFill>
                <a:latin typeface="Arial" pitchFamily="34" charset="0"/>
                <a:cs typeface="Arial" pitchFamily="34" charset="0"/>
              </a:defRPr>
            </a:lvl3pPr>
            <a:lvl4pPr marL="1600200" indent="-228600" eaLnBrk="0" hangingPunct="0">
              <a:spcBef>
                <a:spcPct val="20000"/>
              </a:spcBef>
              <a:buFont typeface="Arial" pitchFamily="34" charset="0"/>
              <a:buChar char="–"/>
              <a:defRPr sz="2000">
                <a:solidFill>
                  <a:srgbClr val="00529D"/>
                </a:solidFill>
                <a:latin typeface="Arial" pitchFamily="34" charset="0"/>
                <a:cs typeface="Arial" pitchFamily="34" charset="0"/>
              </a:defRPr>
            </a:lvl4pPr>
            <a:lvl5pPr marL="2057400" indent="-228600" eaLnBrk="0" hangingPunct="0">
              <a:spcBef>
                <a:spcPct val="20000"/>
              </a:spcBef>
              <a:buFont typeface="Arial" pitchFamily="34" charset="0"/>
              <a:buChar char="»"/>
              <a:defRPr sz="2000">
                <a:solidFill>
                  <a:srgbClr val="00529D"/>
                </a:solidFill>
                <a:latin typeface="Arial" pitchFamily="34" charset="0"/>
                <a:cs typeface="Arial" pitchFamily="34" charset="0"/>
              </a:defRPr>
            </a:lvl5pPr>
            <a:lvl6pPr marL="2514600" indent="-228600" eaLnBrk="0" fontAlgn="base" hangingPunct="0">
              <a:spcBef>
                <a:spcPct val="20000"/>
              </a:spcBef>
              <a:spcAft>
                <a:spcPct val="0"/>
              </a:spcAft>
              <a:buFont typeface="Arial" pitchFamily="34" charset="0"/>
              <a:buChar char="»"/>
              <a:defRPr sz="2000">
                <a:solidFill>
                  <a:srgbClr val="00529D"/>
                </a:solidFill>
                <a:latin typeface="Arial" pitchFamily="34" charset="0"/>
                <a:cs typeface="Arial" pitchFamily="34" charset="0"/>
              </a:defRPr>
            </a:lvl6pPr>
            <a:lvl7pPr marL="2971800" indent="-228600" eaLnBrk="0" fontAlgn="base" hangingPunct="0">
              <a:spcBef>
                <a:spcPct val="20000"/>
              </a:spcBef>
              <a:spcAft>
                <a:spcPct val="0"/>
              </a:spcAft>
              <a:buFont typeface="Arial" pitchFamily="34" charset="0"/>
              <a:buChar char="»"/>
              <a:defRPr sz="2000">
                <a:solidFill>
                  <a:srgbClr val="00529D"/>
                </a:solidFill>
                <a:latin typeface="Arial" pitchFamily="34" charset="0"/>
                <a:cs typeface="Arial" pitchFamily="34" charset="0"/>
              </a:defRPr>
            </a:lvl7pPr>
            <a:lvl8pPr marL="3429000" indent="-228600" eaLnBrk="0" fontAlgn="base" hangingPunct="0">
              <a:spcBef>
                <a:spcPct val="20000"/>
              </a:spcBef>
              <a:spcAft>
                <a:spcPct val="0"/>
              </a:spcAft>
              <a:buFont typeface="Arial" pitchFamily="34" charset="0"/>
              <a:buChar char="»"/>
              <a:defRPr sz="2000">
                <a:solidFill>
                  <a:srgbClr val="00529D"/>
                </a:solidFill>
                <a:latin typeface="Arial" pitchFamily="34" charset="0"/>
                <a:cs typeface="Arial" pitchFamily="34" charset="0"/>
              </a:defRPr>
            </a:lvl8pPr>
            <a:lvl9pPr marL="3886200" indent="-228600" eaLnBrk="0" fontAlgn="base" hangingPunct="0">
              <a:spcBef>
                <a:spcPct val="20000"/>
              </a:spcBef>
              <a:spcAft>
                <a:spcPct val="0"/>
              </a:spcAft>
              <a:buFont typeface="Arial" pitchFamily="34" charset="0"/>
              <a:buChar char="»"/>
              <a:defRPr sz="2000">
                <a:solidFill>
                  <a:srgbClr val="00529D"/>
                </a:solidFill>
                <a:latin typeface="Arial" pitchFamily="34" charset="0"/>
                <a:cs typeface="Arial" pitchFamily="34" charset="0"/>
              </a:defRPr>
            </a:lvl9pPr>
          </a:lstStyle>
          <a:p>
            <a:pPr algn="ctr" eaLnBrk="1" hangingPunct="1">
              <a:spcBef>
                <a:spcPct val="0"/>
              </a:spcBef>
              <a:buFontTx/>
              <a:buNone/>
            </a:pPr>
            <a:r>
              <a:rPr lang="en-GB" altLang="en-US" sz="1600" b="1">
                <a:solidFill>
                  <a:srgbClr val="000000"/>
                </a:solidFill>
                <a:latin typeface="Calibri" pitchFamily="34" charset="0"/>
                <a:ea typeface="Geneva"/>
                <a:cs typeface="Calibri" pitchFamily="34" charset="0"/>
              </a:rPr>
              <a:t>JAN</a:t>
            </a:r>
          </a:p>
          <a:p>
            <a:pPr algn="ctr" eaLnBrk="1" hangingPunct="1">
              <a:spcBef>
                <a:spcPct val="0"/>
              </a:spcBef>
              <a:buFontTx/>
              <a:buNone/>
            </a:pPr>
            <a:r>
              <a:rPr lang="en-GB" altLang="en-US" sz="1600" b="1">
                <a:solidFill>
                  <a:srgbClr val="000000"/>
                </a:solidFill>
                <a:latin typeface="Calibri" pitchFamily="34" charset="0"/>
                <a:ea typeface="Geneva"/>
                <a:cs typeface="Calibri" pitchFamily="34" charset="0"/>
              </a:rPr>
              <a:t>2017</a:t>
            </a:r>
          </a:p>
        </p:txBody>
      </p:sp>
      <p:sp>
        <p:nvSpPr>
          <p:cNvPr id="17414" name="Oval 5"/>
          <p:cNvSpPr>
            <a:spLocks noChangeArrowheads="1"/>
          </p:cNvSpPr>
          <p:nvPr/>
        </p:nvSpPr>
        <p:spPr bwMode="auto">
          <a:xfrm>
            <a:off x="2624138" y="3429000"/>
            <a:ext cx="685800" cy="685800"/>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spcBef>
                <a:spcPct val="20000"/>
              </a:spcBef>
              <a:buFont typeface="Arial" pitchFamily="34" charset="0"/>
              <a:buChar char="•"/>
              <a:defRPr sz="3200">
                <a:solidFill>
                  <a:srgbClr val="00529D"/>
                </a:solidFill>
                <a:latin typeface="Arial" pitchFamily="34" charset="0"/>
                <a:cs typeface="Arial" pitchFamily="34" charset="0"/>
              </a:defRPr>
            </a:lvl1pPr>
            <a:lvl2pPr marL="742950" indent="-285750" eaLnBrk="0" hangingPunct="0">
              <a:spcBef>
                <a:spcPct val="20000"/>
              </a:spcBef>
              <a:buFont typeface="Arial" pitchFamily="34" charset="0"/>
              <a:buChar char="–"/>
              <a:defRPr sz="2800">
                <a:solidFill>
                  <a:srgbClr val="00529D"/>
                </a:solidFill>
                <a:latin typeface="Arial" pitchFamily="34" charset="0"/>
                <a:cs typeface="Arial" pitchFamily="34" charset="0"/>
              </a:defRPr>
            </a:lvl2pPr>
            <a:lvl3pPr marL="1143000" indent="-228600" eaLnBrk="0" hangingPunct="0">
              <a:spcBef>
                <a:spcPct val="20000"/>
              </a:spcBef>
              <a:buFont typeface="Arial" pitchFamily="34" charset="0"/>
              <a:buChar char="•"/>
              <a:defRPr sz="2400">
                <a:solidFill>
                  <a:srgbClr val="00529D"/>
                </a:solidFill>
                <a:latin typeface="Arial" pitchFamily="34" charset="0"/>
                <a:cs typeface="Arial" pitchFamily="34" charset="0"/>
              </a:defRPr>
            </a:lvl3pPr>
            <a:lvl4pPr marL="1600200" indent="-228600" eaLnBrk="0" hangingPunct="0">
              <a:spcBef>
                <a:spcPct val="20000"/>
              </a:spcBef>
              <a:buFont typeface="Arial" pitchFamily="34" charset="0"/>
              <a:buChar char="–"/>
              <a:defRPr sz="2000">
                <a:solidFill>
                  <a:srgbClr val="00529D"/>
                </a:solidFill>
                <a:latin typeface="Arial" pitchFamily="34" charset="0"/>
                <a:cs typeface="Arial" pitchFamily="34" charset="0"/>
              </a:defRPr>
            </a:lvl4pPr>
            <a:lvl5pPr marL="2057400" indent="-228600" eaLnBrk="0" hangingPunct="0">
              <a:spcBef>
                <a:spcPct val="20000"/>
              </a:spcBef>
              <a:buFont typeface="Arial" pitchFamily="34" charset="0"/>
              <a:buChar char="»"/>
              <a:defRPr sz="2000">
                <a:solidFill>
                  <a:srgbClr val="00529D"/>
                </a:solidFill>
                <a:latin typeface="Arial" pitchFamily="34" charset="0"/>
                <a:cs typeface="Arial" pitchFamily="34" charset="0"/>
              </a:defRPr>
            </a:lvl5pPr>
            <a:lvl6pPr marL="2514600" indent="-228600" eaLnBrk="0" fontAlgn="base" hangingPunct="0">
              <a:spcBef>
                <a:spcPct val="20000"/>
              </a:spcBef>
              <a:spcAft>
                <a:spcPct val="0"/>
              </a:spcAft>
              <a:buFont typeface="Arial" pitchFamily="34" charset="0"/>
              <a:buChar char="»"/>
              <a:defRPr sz="2000">
                <a:solidFill>
                  <a:srgbClr val="00529D"/>
                </a:solidFill>
                <a:latin typeface="Arial" pitchFamily="34" charset="0"/>
                <a:cs typeface="Arial" pitchFamily="34" charset="0"/>
              </a:defRPr>
            </a:lvl6pPr>
            <a:lvl7pPr marL="2971800" indent="-228600" eaLnBrk="0" fontAlgn="base" hangingPunct="0">
              <a:spcBef>
                <a:spcPct val="20000"/>
              </a:spcBef>
              <a:spcAft>
                <a:spcPct val="0"/>
              </a:spcAft>
              <a:buFont typeface="Arial" pitchFamily="34" charset="0"/>
              <a:buChar char="»"/>
              <a:defRPr sz="2000">
                <a:solidFill>
                  <a:srgbClr val="00529D"/>
                </a:solidFill>
                <a:latin typeface="Arial" pitchFamily="34" charset="0"/>
                <a:cs typeface="Arial" pitchFamily="34" charset="0"/>
              </a:defRPr>
            </a:lvl7pPr>
            <a:lvl8pPr marL="3429000" indent="-228600" eaLnBrk="0" fontAlgn="base" hangingPunct="0">
              <a:spcBef>
                <a:spcPct val="20000"/>
              </a:spcBef>
              <a:spcAft>
                <a:spcPct val="0"/>
              </a:spcAft>
              <a:buFont typeface="Arial" pitchFamily="34" charset="0"/>
              <a:buChar char="»"/>
              <a:defRPr sz="2000">
                <a:solidFill>
                  <a:srgbClr val="00529D"/>
                </a:solidFill>
                <a:latin typeface="Arial" pitchFamily="34" charset="0"/>
                <a:cs typeface="Arial" pitchFamily="34" charset="0"/>
              </a:defRPr>
            </a:lvl8pPr>
            <a:lvl9pPr marL="3886200" indent="-228600" eaLnBrk="0" fontAlgn="base" hangingPunct="0">
              <a:spcBef>
                <a:spcPct val="20000"/>
              </a:spcBef>
              <a:spcAft>
                <a:spcPct val="0"/>
              </a:spcAft>
              <a:buFont typeface="Arial" pitchFamily="34" charset="0"/>
              <a:buChar char="»"/>
              <a:defRPr sz="2000">
                <a:solidFill>
                  <a:srgbClr val="00529D"/>
                </a:solidFill>
                <a:latin typeface="Arial" pitchFamily="34" charset="0"/>
                <a:cs typeface="Arial" pitchFamily="34" charset="0"/>
              </a:defRPr>
            </a:lvl9pPr>
          </a:lstStyle>
          <a:p>
            <a:pPr algn="ctr" eaLnBrk="1" hangingPunct="1">
              <a:spcBef>
                <a:spcPct val="0"/>
              </a:spcBef>
              <a:buFontTx/>
              <a:buNone/>
            </a:pPr>
            <a:r>
              <a:rPr lang="en-GB" altLang="en-US" sz="1600" b="1">
                <a:solidFill>
                  <a:srgbClr val="000000"/>
                </a:solidFill>
                <a:latin typeface="Calibri" pitchFamily="34" charset="0"/>
                <a:ea typeface="Geneva"/>
                <a:cs typeface="Calibri" pitchFamily="34" charset="0"/>
              </a:rPr>
              <a:t>DEC</a:t>
            </a:r>
          </a:p>
          <a:p>
            <a:pPr algn="ctr" eaLnBrk="1" hangingPunct="1">
              <a:spcBef>
                <a:spcPct val="0"/>
              </a:spcBef>
              <a:buFontTx/>
              <a:buNone/>
            </a:pPr>
            <a:r>
              <a:rPr lang="en-GB" altLang="en-US" sz="1600" b="1">
                <a:solidFill>
                  <a:srgbClr val="000000"/>
                </a:solidFill>
                <a:latin typeface="Calibri" pitchFamily="34" charset="0"/>
                <a:ea typeface="Geneva"/>
                <a:cs typeface="Calibri" pitchFamily="34" charset="0"/>
              </a:rPr>
              <a:t>2016</a:t>
            </a:r>
          </a:p>
        </p:txBody>
      </p:sp>
      <p:sp>
        <p:nvSpPr>
          <p:cNvPr id="17415" name="Rectangle 9">
            <a:hlinkClick r:id="rId3" action="ppaction://hlinkfile"/>
          </p:cNvPr>
          <p:cNvSpPr>
            <a:spLocks noChangeArrowheads="1"/>
          </p:cNvSpPr>
          <p:nvPr/>
        </p:nvSpPr>
        <p:spPr bwMode="auto">
          <a:xfrm>
            <a:off x="454025" y="44450"/>
            <a:ext cx="8231188" cy="433388"/>
          </a:xfrm>
          <a:prstGeom prst="rect">
            <a:avLst/>
          </a:prstGeom>
          <a:noFill/>
          <a:ln w="12700">
            <a:solidFill>
              <a:schemeClr val="tx1"/>
            </a:solidFill>
            <a:prstDash val="sysDash"/>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Font typeface="Arial" pitchFamily="34" charset="0"/>
              <a:buChar char="•"/>
              <a:defRPr sz="3200">
                <a:solidFill>
                  <a:srgbClr val="00529D"/>
                </a:solidFill>
                <a:latin typeface="Arial" pitchFamily="34" charset="0"/>
                <a:cs typeface="Arial" pitchFamily="34" charset="0"/>
              </a:defRPr>
            </a:lvl1pPr>
            <a:lvl2pPr marL="742950" indent="-285750" eaLnBrk="0" hangingPunct="0">
              <a:spcBef>
                <a:spcPct val="20000"/>
              </a:spcBef>
              <a:buFont typeface="Arial" pitchFamily="34" charset="0"/>
              <a:buChar char="–"/>
              <a:defRPr sz="2800">
                <a:solidFill>
                  <a:srgbClr val="00529D"/>
                </a:solidFill>
                <a:latin typeface="Arial" pitchFamily="34" charset="0"/>
                <a:cs typeface="Arial" pitchFamily="34" charset="0"/>
              </a:defRPr>
            </a:lvl2pPr>
            <a:lvl3pPr marL="1143000" indent="-228600" eaLnBrk="0" hangingPunct="0">
              <a:spcBef>
                <a:spcPct val="20000"/>
              </a:spcBef>
              <a:buFont typeface="Arial" pitchFamily="34" charset="0"/>
              <a:buChar char="•"/>
              <a:defRPr sz="2400">
                <a:solidFill>
                  <a:srgbClr val="00529D"/>
                </a:solidFill>
                <a:latin typeface="Arial" pitchFamily="34" charset="0"/>
                <a:cs typeface="Arial" pitchFamily="34" charset="0"/>
              </a:defRPr>
            </a:lvl3pPr>
            <a:lvl4pPr marL="1600200" indent="-228600" eaLnBrk="0" hangingPunct="0">
              <a:spcBef>
                <a:spcPct val="20000"/>
              </a:spcBef>
              <a:buFont typeface="Arial" pitchFamily="34" charset="0"/>
              <a:buChar char="–"/>
              <a:defRPr sz="2000">
                <a:solidFill>
                  <a:srgbClr val="00529D"/>
                </a:solidFill>
                <a:latin typeface="Arial" pitchFamily="34" charset="0"/>
                <a:cs typeface="Arial" pitchFamily="34" charset="0"/>
              </a:defRPr>
            </a:lvl4pPr>
            <a:lvl5pPr marL="2057400" indent="-228600" eaLnBrk="0" hangingPunct="0">
              <a:spcBef>
                <a:spcPct val="20000"/>
              </a:spcBef>
              <a:buFont typeface="Arial" pitchFamily="34" charset="0"/>
              <a:buChar char="»"/>
              <a:defRPr sz="2000">
                <a:solidFill>
                  <a:srgbClr val="00529D"/>
                </a:solidFill>
                <a:latin typeface="Arial" pitchFamily="34" charset="0"/>
                <a:cs typeface="Arial" pitchFamily="34" charset="0"/>
              </a:defRPr>
            </a:lvl5pPr>
            <a:lvl6pPr marL="2514600" indent="-228600" eaLnBrk="0" fontAlgn="base" hangingPunct="0">
              <a:spcBef>
                <a:spcPct val="20000"/>
              </a:spcBef>
              <a:spcAft>
                <a:spcPct val="0"/>
              </a:spcAft>
              <a:buFont typeface="Arial" pitchFamily="34" charset="0"/>
              <a:buChar char="»"/>
              <a:defRPr sz="2000">
                <a:solidFill>
                  <a:srgbClr val="00529D"/>
                </a:solidFill>
                <a:latin typeface="Arial" pitchFamily="34" charset="0"/>
                <a:cs typeface="Arial" pitchFamily="34" charset="0"/>
              </a:defRPr>
            </a:lvl6pPr>
            <a:lvl7pPr marL="2971800" indent="-228600" eaLnBrk="0" fontAlgn="base" hangingPunct="0">
              <a:spcBef>
                <a:spcPct val="20000"/>
              </a:spcBef>
              <a:spcAft>
                <a:spcPct val="0"/>
              </a:spcAft>
              <a:buFont typeface="Arial" pitchFamily="34" charset="0"/>
              <a:buChar char="»"/>
              <a:defRPr sz="2000">
                <a:solidFill>
                  <a:srgbClr val="00529D"/>
                </a:solidFill>
                <a:latin typeface="Arial" pitchFamily="34" charset="0"/>
                <a:cs typeface="Arial" pitchFamily="34" charset="0"/>
              </a:defRPr>
            </a:lvl7pPr>
            <a:lvl8pPr marL="3429000" indent="-228600" eaLnBrk="0" fontAlgn="base" hangingPunct="0">
              <a:spcBef>
                <a:spcPct val="20000"/>
              </a:spcBef>
              <a:spcAft>
                <a:spcPct val="0"/>
              </a:spcAft>
              <a:buFont typeface="Arial" pitchFamily="34" charset="0"/>
              <a:buChar char="»"/>
              <a:defRPr sz="2000">
                <a:solidFill>
                  <a:srgbClr val="00529D"/>
                </a:solidFill>
                <a:latin typeface="Arial" pitchFamily="34" charset="0"/>
                <a:cs typeface="Arial" pitchFamily="34" charset="0"/>
              </a:defRPr>
            </a:lvl8pPr>
            <a:lvl9pPr marL="3886200" indent="-228600" eaLnBrk="0" fontAlgn="base" hangingPunct="0">
              <a:spcBef>
                <a:spcPct val="20000"/>
              </a:spcBef>
              <a:spcAft>
                <a:spcPct val="0"/>
              </a:spcAft>
              <a:buFont typeface="Arial" pitchFamily="34" charset="0"/>
              <a:buChar char="»"/>
              <a:defRPr sz="2000">
                <a:solidFill>
                  <a:srgbClr val="00529D"/>
                </a:solidFill>
                <a:latin typeface="Arial" pitchFamily="34" charset="0"/>
                <a:cs typeface="Arial" pitchFamily="34" charset="0"/>
              </a:defRPr>
            </a:lvl9pPr>
          </a:lstStyle>
          <a:p>
            <a:pPr algn="ctr" eaLnBrk="1" hangingPunct="1">
              <a:spcBef>
                <a:spcPct val="0"/>
              </a:spcBef>
              <a:buFontTx/>
              <a:buNone/>
            </a:pPr>
            <a:r>
              <a:rPr lang="en-GB" altLang="en-US" sz="2000" b="1" dirty="0" smtClean="0">
                <a:solidFill>
                  <a:srgbClr val="000000"/>
                </a:solidFill>
                <a:latin typeface="Calibri" pitchFamily="34" charset="0"/>
                <a:ea typeface="Geneva"/>
                <a:cs typeface="Calibri" pitchFamily="34" charset="0"/>
              </a:rPr>
              <a:t>2017 KS1/KS2 DFE/STA </a:t>
            </a:r>
            <a:r>
              <a:rPr lang="en-GB" altLang="en-US" sz="2000" b="1" dirty="0">
                <a:solidFill>
                  <a:srgbClr val="000000"/>
                </a:solidFill>
                <a:latin typeface="Calibri" pitchFamily="34" charset="0"/>
                <a:ea typeface="Geneva"/>
                <a:cs typeface="Calibri" pitchFamily="34" charset="0"/>
              </a:rPr>
              <a:t>GUIDANCE INCLUDING STATUTORY </a:t>
            </a:r>
            <a:r>
              <a:rPr lang="en-GB" altLang="en-US" sz="2000" b="1" dirty="0" smtClean="0">
                <a:solidFill>
                  <a:srgbClr val="000000"/>
                </a:solidFill>
                <a:latin typeface="Calibri" pitchFamily="34" charset="0"/>
                <a:ea typeface="Geneva"/>
                <a:cs typeface="Calibri" pitchFamily="34" charset="0"/>
              </a:rPr>
              <a:t>REQUIREMENTS </a:t>
            </a:r>
            <a:endParaRPr lang="en-GB" altLang="en-US" sz="2000" b="1" dirty="0">
              <a:solidFill>
                <a:srgbClr val="000000"/>
              </a:solidFill>
              <a:latin typeface="Calibri" pitchFamily="34" charset="0"/>
              <a:ea typeface="Geneva"/>
              <a:cs typeface="Calibri" pitchFamily="34" charset="0"/>
            </a:endParaRPr>
          </a:p>
        </p:txBody>
      </p:sp>
      <p:sp>
        <p:nvSpPr>
          <p:cNvPr id="17416" name="Oval 6">
            <a:hlinkClick r:id="rId4" action="ppaction://hlinksldjump"/>
          </p:cNvPr>
          <p:cNvSpPr>
            <a:spLocks noChangeArrowheads="1"/>
          </p:cNvSpPr>
          <p:nvPr/>
        </p:nvSpPr>
        <p:spPr bwMode="auto">
          <a:xfrm>
            <a:off x="7773988" y="3432175"/>
            <a:ext cx="685800" cy="685800"/>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spcBef>
                <a:spcPct val="20000"/>
              </a:spcBef>
              <a:buFont typeface="Arial" pitchFamily="34" charset="0"/>
              <a:buChar char="•"/>
              <a:defRPr sz="3200">
                <a:solidFill>
                  <a:srgbClr val="00529D"/>
                </a:solidFill>
                <a:latin typeface="Arial" pitchFamily="34" charset="0"/>
                <a:cs typeface="Arial" pitchFamily="34" charset="0"/>
              </a:defRPr>
            </a:lvl1pPr>
            <a:lvl2pPr marL="742950" indent="-285750" eaLnBrk="0" hangingPunct="0">
              <a:spcBef>
                <a:spcPct val="20000"/>
              </a:spcBef>
              <a:buFont typeface="Arial" pitchFamily="34" charset="0"/>
              <a:buChar char="–"/>
              <a:defRPr sz="2800">
                <a:solidFill>
                  <a:srgbClr val="00529D"/>
                </a:solidFill>
                <a:latin typeface="Arial" pitchFamily="34" charset="0"/>
                <a:cs typeface="Arial" pitchFamily="34" charset="0"/>
              </a:defRPr>
            </a:lvl2pPr>
            <a:lvl3pPr marL="1143000" indent="-228600" eaLnBrk="0" hangingPunct="0">
              <a:spcBef>
                <a:spcPct val="20000"/>
              </a:spcBef>
              <a:buFont typeface="Arial" pitchFamily="34" charset="0"/>
              <a:buChar char="•"/>
              <a:defRPr sz="2400">
                <a:solidFill>
                  <a:srgbClr val="00529D"/>
                </a:solidFill>
                <a:latin typeface="Arial" pitchFamily="34" charset="0"/>
                <a:cs typeface="Arial" pitchFamily="34" charset="0"/>
              </a:defRPr>
            </a:lvl3pPr>
            <a:lvl4pPr marL="1600200" indent="-228600" eaLnBrk="0" hangingPunct="0">
              <a:spcBef>
                <a:spcPct val="20000"/>
              </a:spcBef>
              <a:buFont typeface="Arial" pitchFamily="34" charset="0"/>
              <a:buChar char="–"/>
              <a:defRPr sz="2000">
                <a:solidFill>
                  <a:srgbClr val="00529D"/>
                </a:solidFill>
                <a:latin typeface="Arial" pitchFamily="34" charset="0"/>
                <a:cs typeface="Arial" pitchFamily="34" charset="0"/>
              </a:defRPr>
            </a:lvl4pPr>
            <a:lvl5pPr marL="2057400" indent="-228600" eaLnBrk="0" hangingPunct="0">
              <a:spcBef>
                <a:spcPct val="20000"/>
              </a:spcBef>
              <a:buFont typeface="Arial" pitchFamily="34" charset="0"/>
              <a:buChar char="»"/>
              <a:defRPr sz="2000">
                <a:solidFill>
                  <a:srgbClr val="00529D"/>
                </a:solidFill>
                <a:latin typeface="Arial" pitchFamily="34" charset="0"/>
                <a:cs typeface="Arial" pitchFamily="34" charset="0"/>
              </a:defRPr>
            </a:lvl5pPr>
            <a:lvl6pPr marL="2514600" indent="-228600" eaLnBrk="0" fontAlgn="base" hangingPunct="0">
              <a:spcBef>
                <a:spcPct val="20000"/>
              </a:spcBef>
              <a:spcAft>
                <a:spcPct val="0"/>
              </a:spcAft>
              <a:buFont typeface="Arial" pitchFamily="34" charset="0"/>
              <a:buChar char="»"/>
              <a:defRPr sz="2000">
                <a:solidFill>
                  <a:srgbClr val="00529D"/>
                </a:solidFill>
                <a:latin typeface="Arial" pitchFamily="34" charset="0"/>
                <a:cs typeface="Arial" pitchFamily="34" charset="0"/>
              </a:defRPr>
            </a:lvl6pPr>
            <a:lvl7pPr marL="2971800" indent="-228600" eaLnBrk="0" fontAlgn="base" hangingPunct="0">
              <a:spcBef>
                <a:spcPct val="20000"/>
              </a:spcBef>
              <a:spcAft>
                <a:spcPct val="0"/>
              </a:spcAft>
              <a:buFont typeface="Arial" pitchFamily="34" charset="0"/>
              <a:buChar char="»"/>
              <a:defRPr sz="2000">
                <a:solidFill>
                  <a:srgbClr val="00529D"/>
                </a:solidFill>
                <a:latin typeface="Arial" pitchFamily="34" charset="0"/>
                <a:cs typeface="Arial" pitchFamily="34" charset="0"/>
              </a:defRPr>
            </a:lvl7pPr>
            <a:lvl8pPr marL="3429000" indent="-228600" eaLnBrk="0" fontAlgn="base" hangingPunct="0">
              <a:spcBef>
                <a:spcPct val="20000"/>
              </a:spcBef>
              <a:spcAft>
                <a:spcPct val="0"/>
              </a:spcAft>
              <a:buFont typeface="Arial" pitchFamily="34" charset="0"/>
              <a:buChar char="»"/>
              <a:defRPr sz="2000">
                <a:solidFill>
                  <a:srgbClr val="00529D"/>
                </a:solidFill>
                <a:latin typeface="Arial" pitchFamily="34" charset="0"/>
                <a:cs typeface="Arial" pitchFamily="34" charset="0"/>
              </a:defRPr>
            </a:lvl8pPr>
            <a:lvl9pPr marL="3886200" indent="-228600" eaLnBrk="0" fontAlgn="base" hangingPunct="0">
              <a:spcBef>
                <a:spcPct val="20000"/>
              </a:spcBef>
              <a:spcAft>
                <a:spcPct val="0"/>
              </a:spcAft>
              <a:buFont typeface="Arial" pitchFamily="34" charset="0"/>
              <a:buChar char="»"/>
              <a:defRPr sz="2000">
                <a:solidFill>
                  <a:srgbClr val="00529D"/>
                </a:solidFill>
                <a:latin typeface="Arial" pitchFamily="34" charset="0"/>
                <a:cs typeface="Arial" pitchFamily="34" charset="0"/>
              </a:defRPr>
            </a:lvl9pPr>
          </a:lstStyle>
          <a:p>
            <a:pPr algn="ctr" eaLnBrk="1" hangingPunct="1">
              <a:spcBef>
                <a:spcPct val="0"/>
              </a:spcBef>
              <a:buFontTx/>
              <a:buNone/>
            </a:pPr>
            <a:r>
              <a:rPr lang="en-GB" altLang="en-US" sz="1600" b="1">
                <a:solidFill>
                  <a:srgbClr val="000000"/>
                </a:solidFill>
                <a:latin typeface="Calibri" pitchFamily="34" charset="0"/>
                <a:ea typeface="Geneva"/>
                <a:cs typeface="Calibri" pitchFamily="34" charset="0"/>
              </a:rPr>
              <a:t>JUN</a:t>
            </a:r>
          </a:p>
          <a:p>
            <a:pPr algn="ctr" eaLnBrk="1" hangingPunct="1">
              <a:spcBef>
                <a:spcPct val="0"/>
              </a:spcBef>
              <a:buFontTx/>
              <a:buNone/>
            </a:pPr>
            <a:r>
              <a:rPr lang="en-GB" altLang="en-US" sz="1600" b="1">
                <a:solidFill>
                  <a:srgbClr val="000000"/>
                </a:solidFill>
                <a:latin typeface="Calibri" pitchFamily="34" charset="0"/>
                <a:ea typeface="Geneva"/>
                <a:cs typeface="Calibri" pitchFamily="34" charset="0"/>
              </a:rPr>
              <a:t>2017</a:t>
            </a:r>
          </a:p>
        </p:txBody>
      </p:sp>
      <p:sp>
        <p:nvSpPr>
          <p:cNvPr id="17417" name="Rectangle 23">
            <a:hlinkClick r:id="rId5"/>
          </p:cNvPr>
          <p:cNvSpPr>
            <a:spLocks noChangeArrowheads="1"/>
          </p:cNvSpPr>
          <p:nvPr/>
        </p:nvSpPr>
        <p:spPr bwMode="auto">
          <a:xfrm>
            <a:off x="107950" y="1628775"/>
            <a:ext cx="1296988" cy="692150"/>
          </a:xfrm>
          <a:prstGeom prst="rect">
            <a:avLst/>
          </a:prstGeom>
          <a:solidFill>
            <a:srgbClr val="FFFFCC"/>
          </a:solidFill>
          <a:ln w="9525">
            <a:solidFill>
              <a:schemeClr val="tx1"/>
            </a:solidFill>
            <a:miter lim="800000"/>
            <a:headEnd/>
            <a:tailEnd/>
          </a:ln>
        </p:spPr>
        <p:txBody>
          <a:bodyPr anchor="ctr">
            <a:spAutoFit/>
          </a:bodyPr>
          <a:lstStyle>
            <a:lvl1pPr eaLnBrk="0" hangingPunct="0">
              <a:spcBef>
                <a:spcPct val="20000"/>
              </a:spcBef>
              <a:buFont typeface="Arial" pitchFamily="34" charset="0"/>
              <a:buChar char="•"/>
              <a:defRPr sz="3200">
                <a:solidFill>
                  <a:srgbClr val="00529D"/>
                </a:solidFill>
                <a:latin typeface="Arial" pitchFamily="34" charset="0"/>
                <a:cs typeface="Arial" pitchFamily="34" charset="0"/>
              </a:defRPr>
            </a:lvl1pPr>
            <a:lvl2pPr marL="742950" indent="-285750" eaLnBrk="0" hangingPunct="0">
              <a:spcBef>
                <a:spcPct val="20000"/>
              </a:spcBef>
              <a:buFont typeface="Arial" pitchFamily="34" charset="0"/>
              <a:buChar char="–"/>
              <a:defRPr sz="2800">
                <a:solidFill>
                  <a:srgbClr val="00529D"/>
                </a:solidFill>
                <a:latin typeface="Arial" pitchFamily="34" charset="0"/>
                <a:cs typeface="Arial" pitchFamily="34" charset="0"/>
              </a:defRPr>
            </a:lvl2pPr>
            <a:lvl3pPr marL="1143000" indent="-228600" eaLnBrk="0" hangingPunct="0">
              <a:spcBef>
                <a:spcPct val="20000"/>
              </a:spcBef>
              <a:buFont typeface="Arial" pitchFamily="34" charset="0"/>
              <a:buChar char="•"/>
              <a:defRPr sz="2400">
                <a:solidFill>
                  <a:srgbClr val="00529D"/>
                </a:solidFill>
                <a:latin typeface="Arial" pitchFamily="34" charset="0"/>
                <a:cs typeface="Arial" pitchFamily="34" charset="0"/>
              </a:defRPr>
            </a:lvl3pPr>
            <a:lvl4pPr marL="1600200" indent="-228600" eaLnBrk="0" hangingPunct="0">
              <a:spcBef>
                <a:spcPct val="20000"/>
              </a:spcBef>
              <a:buFont typeface="Arial" pitchFamily="34" charset="0"/>
              <a:buChar char="–"/>
              <a:defRPr sz="2000">
                <a:solidFill>
                  <a:srgbClr val="00529D"/>
                </a:solidFill>
                <a:latin typeface="Arial" pitchFamily="34" charset="0"/>
                <a:cs typeface="Arial" pitchFamily="34" charset="0"/>
              </a:defRPr>
            </a:lvl4pPr>
            <a:lvl5pPr marL="2057400" indent="-228600" eaLnBrk="0" hangingPunct="0">
              <a:spcBef>
                <a:spcPct val="20000"/>
              </a:spcBef>
              <a:buFont typeface="Arial" pitchFamily="34" charset="0"/>
              <a:buChar char="»"/>
              <a:defRPr sz="2000">
                <a:solidFill>
                  <a:srgbClr val="00529D"/>
                </a:solidFill>
                <a:latin typeface="Arial" pitchFamily="34" charset="0"/>
                <a:cs typeface="Arial" pitchFamily="34" charset="0"/>
              </a:defRPr>
            </a:lvl5pPr>
            <a:lvl6pPr marL="2514600" indent="-228600" eaLnBrk="0" fontAlgn="base" hangingPunct="0">
              <a:spcBef>
                <a:spcPct val="20000"/>
              </a:spcBef>
              <a:spcAft>
                <a:spcPct val="0"/>
              </a:spcAft>
              <a:buFont typeface="Arial" pitchFamily="34" charset="0"/>
              <a:buChar char="»"/>
              <a:defRPr sz="2000">
                <a:solidFill>
                  <a:srgbClr val="00529D"/>
                </a:solidFill>
                <a:latin typeface="Arial" pitchFamily="34" charset="0"/>
                <a:cs typeface="Arial" pitchFamily="34" charset="0"/>
              </a:defRPr>
            </a:lvl6pPr>
            <a:lvl7pPr marL="2971800" indent="-228600" eaLnBrk="0" fontAlgn="base" hangingPunct="0">
              <a:spcBef>
                <a:spcPct val="20000"/>
              </a:spcBef>
              <a:spcAft>
                <a:spcPct val="0"/>
              </a:spcAft>
              <a:buFont typeface="Arial" pitchFamily="34" charset="0"/>
              <a:buChar char="»"/>
              <a:defRPr sz="2000">
                <a:solidFill>
                  <a:srgbClr val="00529D"/>
                </a:solidFill>
                <a:latin typeface="Arial" pitchFamily="34" charset="0"/>
                <a:cs typeface="Arial" pitchFamily="34" charset="0"/>
              </a:defRPr>
            </a:lvl7pPr>
            <a:lvl8pPr marL="3429000" indent="-228600" eaLnBrk="0" fontAlgn="base" hangingPunct="0">
              <a:spcBef>
                <a:spcPct val="20000"/>
              </a:spcBef>
              <a:spcAft>
                <a:spcPct val="0"/>
              </a:spcAft>
              <a:buFont typeface="Arial" pitchFamily="34" charset="0"/>
              <a:buChar char="»"/>
              <a:defRPr sz="2000">
                <a:solidFill>
                  <a:srgbClr val="00529D"/>
                </a:solidFill>
                <a:latin typeface="Arial" pitchFamily="34" charset="0"/>
                <a:cs typeface="Arial" pitchFamily="34" charset="0"/>
              </a:defRPr>
            </a:lvl8pPr>
            <a:lvl9pPr marL="3886200" indent="-228600" eaLnBrk="0" fontAlgn="base" hangingPunct="0">
              <a:spcBef>
                <a:spcPct val="20000"/>
              </a:spcBef>
              <a:spcAft>
                <a:spcPct val="0"/>
              </a:spcAft>
              <a:buFont typeface="Arial" pitchFamily="34" charset="0"/>
              <a:buChar char="»"/>
              <a:defRPr sz="2000">
                <a:solidFill>
                  <a:srgbClr val="00529D"/>
                </a:solidFill>
                <a:latin typeface="Arial" pitchFamily="34" charset="0"/>
                <a:cs typeface="Arial" pitchFamily="34" charset="0"/>
              </a:defRPr>
            </a:lvl9pPr>
          </a:lstStyle>
          <a:p>
            <a:pPr>
              <a:spcBef>
                <a:spcPct val="0"/>
              </a:spcBef>
              <a:buFontTx/>
              <a:buNone/>
            </a:pPr>
            <a:r>
              <a:rPr lang="en-GB" altLang="en-US" sz="1300" b="1">
                <a:solidFill>
                  <a:srgbClr val="000066"/>
                </a:solidFill>
                <a:latin typeface="Calibri" pitchFamily="34" charset="0"/>
                <a:ea typeface="Geneva"/>
                <a:cs typeface="Calibri" pitchFamily="34" charset="0"/>
              </a:rPr>
              <a:t>OCTOBER</a:t>
            </a:r>
          </a:p>
          <a:p>
            <a:pPr>
              <a:spcBef>
                <a:spcPct val="0"/>
              </a:spcBef>
              <a:buFontTx/>
              <a:buNone/>
            </a:pPr>
            <a:r>
              <a:rPr lang="en-GB" altLang="en-US" sz="1300">
                <a:solidFill>
                  <a:srgbClr val="000000"/>
                </a:solidFill>
                <a:latin typeface="Calibri" pitchFamily="34" charset="0"/>
                <a:ea typeface="Geneva"/>
                <a:cs typeface="Calibri" pitchFamily="34" charset="0"/>
              </a:rPr>
              <a:t>KS1/KS2 ARA (</a:t>
            </a:r>
            <a:r>
              <a:rPr lang="en-GB" altLang="en-US" sz="1300" i="1">
                <a:solidFill>
                  <a:srgbClr val="000000"/>
                </a:solidFill>
                <a:latin typeface="Calibri" pitchFamily="34" charset="0"/>
                <a:ea typeface="Geneva"/>
                <a:cs typeface="Calibri" pitchFamily="34" charset="0"/>
              </a:rPr>
              <a:t>revised Mar17</a:t>
            </a:r>
            <a:r>
              <a:rPr lang="en-GB" altLang="en-US" sz="1300">
                <a:solidFill>
                  <a:srgbClr val="000000"/>
                </a:solidFill>
                <a:latin typeface="Calibri" pitchFamily="34" charset="0"/>
                <a:ea typeface="Geneva"/>
                <a:cs typeface="Calibri" pitchFamily="34" charset="0"/>
              </a:rPr>
              <a:t>)</a:t>
            </a:r>
          </a:p>
        </p:txBody>
      </p:sp>
      <p:sp>
        <p:nvSpPr>
          <p:cNvPr id="17418" name="Oval 6">
            <a:hlinkClick r:id="rId4" action="ppaction://hlinksldjump"/>
          </p:cNvPr>
          <p:cNvSpPr>
            <a:spLocks noChangeArrowheads="1"/>
          </p:cNvSpPr>
          <p:nvPr/>
        </p:nvSpPr>
        <p:spPr bwMode="auto">
          <a:xfrm>
            <a:off x="5973763" y="3429000"/>
            <a:ext cx="685800" cy="685800"/>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spcBef>
                <a:spcPct val="20000"/>
              </a:spcBef>
              <a:buFont typeface="Arial" pitchFamily="34" charset="0"/>
              <a:buChar char="•"/>
              <a:defRPr sz="3200">
                <a:solidFill>
                  <a:srgbClr val="00529D"/>
                </a:solidFill>
                <a:latin typeface="Arial" pitchFamily="34" charset="0"/>
                <a:cs typeface="Arial" pitchFamily="34" charset="0"/>
              </a:defRPr>
            </a:lvl1pPr>
            <a:lvl2pPr marL="742950" indent="-285750" eaLnBrk="0" hangingPunct="0">
              <a:spcBef>
                <a:spcPct val="20000"/>
              </a:spcBef>
              <a:buFont typeface="Arial" pitchFamily="34" charset="0"/>
              <a:buChar char="–"/>
              <a:defRPr sz="2800">
                <a:solidFill>
                  <a:srgbClr val="00529D"/>
                </a:solidFill>
                <a:latin typeface="Arial" pitchFamily="34" charset="0"/>
                <a:cs typeface="Arial" pitchFamily="34" charset="0"/>
              </a:defRPr>
            </a:lvl2pPr>
            <a:lvl3pPr marL="1143000" indent="-228600" eaLnBrk="0" hangingPunct="0">
              <a:spcBef>
                <a:spcPct val="20000"/>
              </a:spcBef>
              <a:buFont typeface="Arial" pitchFamily="34" charset="0"/>
              <a:buChar char="•"/>
              <a:defRPr sz="2400">
                <a:solidFill>
                  <a:srgbClr val="00529D"/>
                </a:solidFill>
                <a:latin typeface="Arial" pitchFamily="34" charset="0"/>
                <a:cs typeface="Arial" pitchFamily="34" charset="0"/>
              </a:defRPr>
            </a:lvl3pPr>
            <a:lvl4pPr marL="1600200" indent="-228600" eaLnBrk="0" hangingPunct="0">
              <a:spcBef>
                <a:spcPct val="20000"/>
              </a:spcBef>
              <a:buFont typeface="Arial" pitchFamily="34" charset="0"/>
              <a:buChar char="–"/>
              <a:defRPr sz="2000">
                <a:solidFill>
                  <a:srgbClr val="00529D"/>
                </a:solidFill>
                <a:latin typeface="Arial" pitchFamily="34" charset="0"/>
                <a:cs typeface="Arial" pitchFamily="34" charset="0"/>
              </a:defRPr>
            </a:lvl4pPr>
            <a:lvl5pPr marL="2057400" indent="-228600" eaLnBrk="0" hangingPunct="0">
              <a:spcBef>
                <a:spcPct val="20000"/>
              </a:spcBef>
              <a:buFont typeface="Arial" pitchFamily="34" charset="0"/>
              <a:buChar char="»"/>
              <a:defRPr sz="2000">
                <a:solidFill>
                  <a:srgbClr val="00529D"/>
                </a:solidFill>
                <a:latin typeface="Arial" pitchFamily="34" charset="0"/>
                <a:cs typeface="Arial" pitchFamily="34" charset="0"/>
              </a:defRPr>
            </a:lvl5pPr>
            <a:lvl6pPr marL="2514600" indent="-228600" eaLnBrk="0" fontAlgn="base" hangingPunct="0">
              <a:spcBef>
                <a:spcPct val="20000"/>
              </a:spcBef>
              <a:spcAft>
                <a:spcPct val="0"/>
              </a:spcAft>
              <a:buFont typeface="Arial" pitchFamily="34" charset="0"/>
              <a:buChar char="»"/>
              <a:defRPr sz="2000">
                <a:solidFill>
                  <a:srgbClr val="00529D"/>
                </a:solidFill>
                <a:latin typeface="Arial" pitchFamily="34" charset="0"/>
                <a:cs typeface="Arial" pitchFamily="34" charset="0"/>
              </a:defRPr>
            </a:lvl6pPr>
            <a:lvl7pPr marL="2971800" indent="-228600" eaLnBrk="0" fontAlgn="base" hangingPunct="0">
              <a:spcBef>
                <a:spcPct val="20000"/>
              </a:spcBef>
              <a:spcAft>
                <a:spcPct val="0"/>
              </a:spcAft>
              <a:buFont typeface="Arial" pitchFamily="34" charset="0"/>
              <a:buChar char="»"/>
              <a:defRPr sz="2000">
                <a:solidFill>
                  <a:srgbClr val="00529D"/>
                </a:solidFill>
                <a:latin typeface="Arial" pitchFamily="34" charset="0"/>
                <a:cs typeface="Arial" pitchFamily="34" charset="0"/>
              </a:defRPr>
            </a:lvl7pPr>
            <a:lvl8pPr marL="3429000" indent="-228600" eaLnBrk="0" fontAlgn="base" hangingPunct="0">
              <a:spcBef>
                <a:spcPct val="20000"/>
              </a:spcBef>
              <a:spcAft>
                <a:spcPct val="0"/>
              </a:spcAft>
              <a:buFont typeface="Arial" pitchFamily="34" charset="0"/>
              <a:buChar char="»"/>
              <a:defRPr sz="2000">
                <a:solidFill>
                  <a:srgbClr val="00529D"/>
                </a:solidFill>
                <a:latin typeface="Arial" pitchFamily="34" charset="0"/>
                <a:cs typeface="Arial" pitchFamily="34" charset="0"/>
              </a:defRPr>
            </a:lvl8pPr>
            <a:lvl9pPr marL="3886200" indent="-228600" eaLnBrk="0" fontAlgn="base" hangingPunct="0">
              <a:spcBef>
                <a:spcPct val="20000"/>
              </a:spcBef>
              <a:spcAft>
                <a:spcPct val="0"/>
              </a:spcAft>
              <a:buFont typeface="Arial" pitchFamily="34" charset="0"/>
              <a:buChar char="»"/>
              <a:defRPr sz="2000">
                <a:solidFill>
                  <a:srgbClr val="00529D"/>
                </a:solidFill>
                <a:latin typeface="Arial" pitchFamily="34" charset="0"/>
                <a:cs typeface="Arial" pitchFamily="34" charset="0"/>
              </a:defRPr>
            </a:lvl9pPr>
          </a:lstStyle>
          <a:p>
            <a:pPr algn="ctr" eaLnBrk="1" hangingPunct="1">
              <a:spcBef>
                <a:spcPct val="0"/>
              </a:spcBef>
              <a:buFontTx/>
              <a:buNone/>
            </a:pPr>
            <a:r>
              <a:rPr lang="en-GB" altLang="en-US" sz="1600" b="1">
                <a:solidFill>
                  <a:srgbClr val="000000"/>
                </a:solidFill>
                <a:latin typeface="Calibri" pitchFamily="34" charset="0"/>
                <a:ea typeface="Geneva"/>
                <a:cs typeface="Calibri" pitchFamily="34" charset="0"/>
              </a:rPr>
              <a:t>APR</a:t>
            </a:r>
          </a:p>
          <a:p>
            <a:pPr algn="ctr" eaLnBrk="1" hangingPunct="1">
              <a:spcBef>
                <a:spcPct val="0"/>
              </a:spcBef>
              <a:buFontTx/>
              <a:buNone/>
            </a:pPr>
            <a:r>
              <a:rPr lang="en-GB" altLang="en-US" sz="1600" b="1">
                <a:solidFill>
                  <a:srgbClr val="000000"/>
                </a:solidFill>
                <a:latin typeface="Calibri" pitchFamily="34" charset="0"/>
                <a:ea typeface="Geneva"/>
                <a:cs typeface="Calibri" pitchFamily="34" charset="0"/>
              </a:rPr>
              <a:t>2017</a:t>
            </a:r>
          </a:p>
        </p:txBody>
      </p:sp>
      <p:sp>
        <p:nvSpPr>
          <p:cNvPr id="25" name="TextBox 24"/>
          <p:cNvSpPr txBox="1"/>
          <p:nvPr/>
        </p:nvSpPr>
        <p:spPr>
          <a:xfrm>
            <a:off x="1695450" y="4137025"/>
            <a:ext cx="1147763" cy="1092200"/>
          </a:xfrm>
          <a:prstGeom prst="rect">
            <a:avLst/>
          </a:prstGeom>
          <a:solidFill>
            <a:schemeClr val="accent1">
              <a:lumMod val="20000"/>
              <a:lumOff val="80000"/>
            </a:schemeClr>
          </a:solidFill>
          <a:ln>
            <a:solidFill>
              <a:schemeClr val="tx1"/>
            </a:solidFill>
          </a:ln>
        </p:spPr>
        <p:txBody>
          <a:bodyPr>
            <a:spAutoFit/>
          </a:bodyPr>
          <a:lstStyle/>
          <a:p>
            <a:pPr>
              <a:defRPr/>
            </a:pPr>
            <a:r>
              <a:rPr lang="en-GB" sz="1300" b="1" dirty="0">
                <a:solidFill>
                  <a:srgbClr val="800000"/>
                </a:solidFill>
                <a:latin typeface="Calibri" panose="020F0502020204030204" pitchFamily="34" charset="0"/>
                <a:ea typeface="Geneva" pitchFamily="-111" charset="-128"/>
                <a:cs typeface="Calibri" panose="020F0502020204030204" pitchFamily="34" charset="0"/>
              </a:rPr>
              <a:t>OCTOBER</a:t>
            </a:r>
          </a:p>
          <a:p>
            <a:pPr>
              <a:defRPr/>
            </a:pPr>
            <a:r>
              <a:rPr lang="en-GB" sz="1300" dirty="0">
                <a:solidFill>
                  <a:prstClr val="black"/>
                </a:solidFill>
                <a:latin typeface="Calibri" panose="020F0502020204030204" pitchFamily="34" charset="0"/>
                <a:ea typeface="Geneva" pitchFamily="-111" charset="-128"/>
                <a:cs typeface="Calibri" panose="020F0502020204030204" pitchFamily="34" charset="0"/>
              </a:rPr>
              <a:t>KS1/KS2 LA external moderator applications</a:t>
            </a:r>
          </a:p>
        </p:txBody>
      </p:sp>
      <p:sp>
        <p:nvSpPr>
          <p:cNvPr id="17420" name="Rectangle 9">
            <a:hlinkClick r:id="rId3" action="ppaction://hlinkfile"/>
          </p:cNvPr>
          <p:cNvSpPr>
            <a:spLocks noChangeArrowheads="1"/>
          </p:cNvSpPr>
          <p:nvPr/>
        </p:nvSpPr>
        <p:spPr bwMode="auto">
          <a:xfrm>
            <a:off x="1443038" y="6472238"/>
            <a:ext cx="2049462" cy="341312"/>
          </a:xfrm>
          <a:prstGeom prst="rect">
            <a:avLst/>
          </a:prstGeom>
          <a:noFill/>
          <a:ln w="12700">
            <a:solidFill>
              <a:schemeClr val="tx1"/>
            </a:solidFill>
            <a:prstDash val="sysDash"/>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Font typeface="Arial" pitchFamily="34" charset="0"/>
              <a:buChar char="•"/>
              <a:defRPr sz="3200">
                <a:solidFill>
                  <a:srgbClr val="00529D"/>
                </a:solidFill>
                <a:latin typeface="Arial" pitchFamily="34" charset="0"/>
                <a:cs typeface="Arial" pitchFamily="34" charset="0"/>
              </a:defRPr>
            </a:lvl1pPr>
            <a:lvl2pPr marL="742950" indent="-285750" eaLnBrk="0" hangingPunct="0">
              <a:spcBef>
                <a:spcPct val="20000"/>
              </a:spcBef>
              <a:buFont typeface="Arial" pitchFamily="34" charset="0"/>
              <a:buChar char="–"/>
              <a:defRPr sz="2800">
                <a:solidFill>
                  <a:srgbClr val="00529D"/>
                </a:solidFill>
                <a:latin typeface="Arial" pitchFamily="34" charset="0"/>
                <a:cs typeface="Arial" pitchFamily="34" charset="0"/>
              </a:defRPr>
            </a:lvl2pPr>
            <a:lvl3pPr marL="1143000" indent="-228600" eaLnBrk="0" hangingPunct="0">
              <a:spcBef>
                <a:spcPct val="20000"/>
              </a:spcBef>
              <a:buFont typeface="Arial" pitchFamily="34" charset="0"/>
              <a:buChar char="•"/>
              <a:defRPr sz="2400">
                <a:solidFill>
                  <a:srgbClr val="00529D"/>
                </a:solidFill>
                <a:latin typeface="Arial" pitchFamily="34" charset="0"/>
                <a:cs typeface="Arial" pitchFamily="34" charset="0"/>
              </a:defRPr>
            </a:lvl3pPr>
            <a:lvl4pPr marL="1600200" indent="-228600" eaLnBrk="0" hangingPunct="0">
              <a:spcBef>
                <a:spcPct val="20000"/>
              </a:spcBef>
              <a:buFont typeface="Arial" pitchFamily="34" charset="0"/>
              <a:buChar char="–"/>
              <a:defRPr sz="2000">
                <a:solidFill>
                  <a:srgbClr val="00529D"/>
                </a:solidFill>
                <a:latin typeface="Arial" pitchFamily="34" charset="0"/>
                <a:cs typeface="Arial" pitchFamily="34" charset="0"/>
              </a:defRPr>
            </a:lvl4pPr>
            <a:lvl5pPr marL="2057400" indent="-228600" eaLnBrk="0" hangingPunct="0">
              <a:spcBef>
                <a:spcPct val="20000"/>
              </a:spcBef>
              <a:buFont typeface="Arial" pitchFamily="34" charset="0"/>
              <a:buChar char="»"/>
              <a:defRPr sz="2000">
                <a:solidFill>
                  <a:srgbClr val="00529D"/>
                </a:solidFill>
                <a:latin typeface="Arial" pitchFamily="34" charset="0"/>
                <a:cs typeface="Arial" pitchFamily="34" charset="0"/>
              </a:defRPr>
            </a:lvl5pPr>
            <a:lvl6pPr marL="2514600" indent="-228600" eaLnBrk="0" fontAlgn="base" hangingPunct="0">
              <a:spcBef>
                <a:spcPct val="20000"/>
              </a:spcBef>
              <a:spcAft>
                <a:spcPct val="0"/>
              </a:spcAft>
              <a:buFont typeface="Arial" pitchFamily="34" charset="0"/>
              <a:buChar char="»"/>
              <a:defRPr sz="2000">
                <a:solidFill>
                  <a:srgbClr val="00529D"/>
                </a:solidFill>
                <a:latin typeface="Arial" pitchFamily="34" charset="0"/>
                <a:cs typeface="Arial" pitchFamily="34" charset="0"/>
              </a:defRPr>
            </a:lvl6pPr>
            <a:lvl7pPr marL="2971800" indent="-228600" eaLnBrk="0" fontAlgn="base" hangingPunct="0">
              <a:spcBef>
                <a:spcPct val="20000"/>
              </a:spcBef>
              <a:spcAft>
                <a:spcPct val="0"/>
              </a:spcAft>
              <a:buFont typeface="Arial" pitchFamily="34" charset="0"/>
              <a:buChar char="»"/>
              <a:defRPr sz="2000">
                <a:solidFill>
                  <a:srgbClr val="00529D"/>
                </a:solidFill>
                <a:latin typeface="Arial" pitchFamily="34" charset="0"/>
                <a:cs typeface="Arial" pitchFamily="34" charset="0"/>
              </a:defRPr>
            </a:lvl7pPr>
            <a:lvl8pPr marL="3429000" indent="-228600" eaLnBrk="0" fontAlgn="base" hangingPunct="0">
              <a:spcBef>
                <a:spcPct val="20000"/>
              </a:spcBef>
              <a:spcAft>
                <a:spcPct val="0"/>
              </a:spcAft>
              <a:buFont typeface="Arial" pitchFamily="34" charset="0"/>
              <a:buChar char="»"/>
              <a:defRPr sz="2000">
                <a:solidFill>
                  <a:srgbClr val="00529D"/>
                </a:solidFill>
                <a:latin typeface="Arial" pitchFamily="34" charset="0"/>
                <a:cs typeface="Arial" pitchFamily="34" charset="0"/>
              </a:defRPr>
            </a:lvl8pPr>
            <a:lvl9pPr marL="3886200" indent="-228600" eaLnBrk="0" fontAlgn="base" hangingPunct="0">
              <a:spcBef>
                <a:spcPct val="20000"/>
              </a:spcBef>
              <a:spcAft>
                <a:spcPct val="0"/>
              </a:spcAft>
              <a:buFont typeface="Arial" pitchFamily="34" charset="0"/>
              <a:buChar char="»"/>
              <a:defRPr sz="2000">
                <a:solidFill>
                  <a:srgbClr val="00529D"/>
                </a:solidFill>
                <a:latin typeface="Arial" pitchFamily="34" charset="0"/>
                <a:cs typeface="Arial" pitchFamily="34" charset="0"/>
              </a:defRPr>
            </a:lvl9pPr>
          </a:lstStyle>
          <a:p>
            <a:pPr algn="ctr" eaLnBrk="1" hangingPunct="1">
              <a:spcBef>
                <a:spcPct val="0"/>
              </a:spcBef>
              <a:buFontTx/>
              <a:buNone/>
            </a:pPr>
            <a:r>
              <a:rPr lang="en-GB" altLang="en-US" sz="2000" b="1">
                <a:solidFill>
                  <a:srgbClr val="000000"/>
                </a:solidFill>
                <a:latin typeface="Calibri" pitchFamily="34" charset="0"/>
                <a:ea typeface="Geneva"/>
                <a:cs typeface="Calibri" pitchFamily="34" charset="0"/>
              </a:rPr>
              <a:t>LOCAL SUPPORT</a:t>
            </a:r>
          </a:p>
        </p:txBody>
      </p:sp>
      <p:sp>
        <p:nvSpPr>
          <p:cNvPr id="17421" name="Oval 5"/>
          <p:cNvSpPr>
            <a:spLocks noChangeArrowheads="1"/>
          </p:cNvSpPr>
          <p:nvPr/>
        </p:nvSpPr>
        <p:spPr bwMode="auto">
          <a:xfrm>
            <a:off x="5145088" y="3433763"/>
            <a:ext cx="685800" cy="685800"/>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spcBef>
                <a:spcPct val="20000"/>
              </a:spcBef>
              <a:buFont typeface="Arial" pitchFamily="34" charset="0"/>
              <a:buChar char="•"/>
              <a:defRPr sz="3200">
                <a:solidFill>
                  <a:srgbClr val="00529D"/>
                </a:solidFill>
                <a:latin typeface="Arial" pitchFamily="34" charset="0"/>
                <a:cs typeface="Arial" pitchFamily="34" charset="0"/>
              </a:defRPr>
            </a:lvl1pPr>
            <a:lvl2pPr marL="742950" indent="-285750" eaLnBrk="0" hangingPunct="0">
              <a:spcBef>
                <a:spcPct val="20000"/>
              </a:spcBef>
              <a:buFont typeface="Arial" pitchFamily="34" charset="0"/>
              <a:buChar char="–"/>
              <a:defRPr sz="2800">
                <a:solidFill>
                  <a:srgbClr val="00529D"/>
                </a:solidFill>
                <a:latin typeface="Arial" pitchFamily="34" charset="0"/>
                <a:cs typeface="Arial" pitchFamily="34" charset="0"/>
              </a:defRPr>
            </a:lvl2pPr>
            <a:lvl3pPr marL="1143000" indent="-228600" eaLnBrk="0" hangingPunct="0">
              <a:spcBef>
                <a:spcPct val="20000"/>
              </a:spcBef>
              <a:buFont typeface="Arial" pitchFamily="34" charset="0"/>
              <a:buChar char="•"/>
              <a:defRPr sz="2400">
                <a:solidFill>
                  <a:srgbClr val="00529D"/>
                </a:solidFill>
                <a:latin typeface="Arial" pitchFamily="34" charset="0"/>
                <a:cs typeface="Arial" pitchFamily="34" charset="0"/>
              </a:defRPr>
            </a:lvl3pPr>
            <a:lvl4pPr marL="1600200" indent="-228600" eaLnBrk="0" hangingPunct="0">
              <a:spcBef>
                <a:spcPct val="20000"/>
              </a:spcBef>
              <a:buFont typeface="Arial" pitchFamily="34" charset="0"/>
              <a:buChar char="–"/>
              <a:defRPr sz="2000">
                <a:solidFill>
                  <a:srgbClr val="00529D"/>
                </a:solidFill>
                <a:latin typeface="Arial" pitchFamily="34" charset="0"/>
                <a:cs typeface="Arial" pitchFamily="34" charset="0"/>
              </a:defRPr>
            </a:lvl4pPr>
            <a:lvl5pPr marL="2057400" indent="-228600" eaLnBrk="0" hangingPunct="0">
              <a:spcBef>
                <a:spcPct val="20000"/>
              </a:spcBef>
              <a:buFont typeface="Arial" pitchFamily="34" charset="0"/>
              <a:buChar char="»"/>
              <a:defRPr sz="2000">
                <a:solidFill>
                  <a:srgbClr val="00529D"/>
                </a:solidFill>
                <a:latin typeface="Arial" pitchFamily="34" charset="0"/>
                <a:cs typeface="Arial" pitchFamily="34" charset="0"/>
              </a:defRPr>
            </a:lvl5pPr>
            <a:lvl6pPr marL="2514600" indent="-228600" eaLnBrk="0" fontAlgn="base" hangingPunct="0">
              <a:spcBef>
                <a:spcPct val="20000"/>
              </a:spcBef>
              <a:spcAft>
                <a:spcPct val="0"/>
              </a:spcAft>
              <a:buFont typeface="Arial" pitchFamily="34" charset="0"/>
              <a:buChar char="»"/>
              <a:defRPr sz="2000">
                <a:solidFill>
                  <a:srgbClr val="00529D"/>
                </a:solidFill>
                <a:latin typeface="Arial" pitchFamily="34" charset="0"/>
                <a:cs typeface="Arial" pitchFamily="34" charset="0"/>
              </a:defRPr>
            </a:lvl6pPr>
            <a:lvl7pPr marL="2971800" indent="-228600" eaLnBrk="0" fontAlgn="base" hangingPunct="0">
              <a:spcBef>
                <a:spcPct val="20000"/>
              </a:spcBef>
              <a:spcAft>
                <a:spcPct val="0"/>
              </a:spcAft>
              <a:buFont typeface="Arial" pitchFamily="34" charset="0"/>
              <a:buChar char="»"/>
              <a:defRPr sz="2000">
                <a:solidFill>
                  <a:srgbClr val="00529D"/>
                </a:solidFill>
                <a:latin typeface="Arial" pitchFamily="34" charset="0"/>
                <a:cs typeface="Arial" pitchFamily="34" charset="0"/>
              </a:defRPr>
            </a:lvl7pPr>
            <a:lvl8pPr marL="3429000" indent="-228600" eaLnBrk="0" fontAlgn="base" hangingPunct="0">
              <a:spcBef>
                <a:spcPct val="20000"/>
              </a:spcBef>
              <a:spcAft>
                <a:spcPct val="0"/>
              </a:spcAft>
              <a:buFont typeface="Arial" pitchFamily="34" charset="0"/>
              <a:buChar char="»"/>
              <a:defRPr sz="2000">
                <a:solidFill>
                  <a:srgbClr val="00529D"/>
                </a:solidFill>
                <a:latin typeface="Arial" pitchFamily="34" charset="0"/>
                <a:cs typeface="Arial" pitchFamily="34" charset="0"/>
              </a:defRPr>
            </a:lvl8pPr>
            <a:lvl9pPr marL="3886200" indent="-228600" eaLnBrk="0" fontAlgn="base" hangingPunct="0">
              <a:spcBef>
                <a:spcPct val="20000"/>
              </a:spcBef>
              <a:spcAft>
                <a:spcPct val="0"/>
              </a:spcAft>
              <a:buFont typeface="Arial" pitchFamily="34" charset="0"/>
              <a:buChar char="»"/>
              <a:defRPr sz="2000">
                <a:solidFill>
                  <a:srgbClr val="00529D"/>
                </a:solidFill>
                <a:latin typeface="Arial" pitchFamily="34" charset="0"/>
                <a:cs typeface="Arial" pitchFamily="34" charset="0"/>
              </a:defRPr>
            </a:lvl9pPr>
          </a:lstStyle>
          <a:p>
            <a:pPr algn="ctr" eaLnBrk="1" hangingPunct="1">
              <a:spcBef>
                <a:spcPct val="0"/>
              </a:spcBef>
              <a:buFontTx/>
              <a:buNone/>
            </a:pPr>
            <a:r>
              <a:rPr lang="en-GB" altLang="en-US" sz="1600" b="1">
                <a:solidFill>
                  <a:srgbClr val="000000"/>
                </a:solidFill>
                <a:latin typeface="Calibri" pitchFamily="34" charset="0"/>
                <a:ea typeface="Geneva"/>
                <a:cs typeface="Calibri" pitchFamily="34" charset="0"/>
              </a:rPr>
              <a:t>MAR</a:t>
            </a:r>
          </a:p>
          <a:p>
            <a:pPr algn="ctr" eaLnBrk="1" hangingPunct="1">
              <a:spcBef>
                <a:spcPct val="0"/>
              </a:spcBef>
              <a:buFontTx/>
              <a:buNone/>
            </a:pPr>
            <a:r>
              <a:rPr lang="en-GB" altLang="en-US" sz="1600" b="1">
                <a:solidFill>
                  <a:srgbClr val="000000"/>
                </a:solidFill>
                <a:latin typeface="Calibri" pitchFamily="34" charset="0"/>
                <a:ea typeface="Geneva"/>
                <a:cs typeface="Calibri" pitchFamily="34" charset="0"/>
              </a:rPr>
              <a:t>2017</a:t>
            </a:r>
          </a:p>
        </p:txBody>
      </p:sp>
      <p:sp>
        <p:nvSpPr>
          <p:cNvPr id="17422" name="Oval 5"/>
          <p:cNvSpPr>
            <a:spLocks noChangeArrowheads="1"/>
          </p:cNvSpPr>
          <p:nvPr/>
        </p:nvSpPr>
        <p:spPr bwMode="auto">
          <a:xfrm>
            <a:off x="969963" y="3429000"/>
            <a:ext cx="649287" cy="685800"/>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spcBef>
                <a:spcPct val="20000"/>
              </a:spcBef>
              <a:buFont typeface="Arial" pitchFamily="34" charset="0"/>
              <a:buChar char="•"/>
              <a:defRPr sz="3200">
                <a:solidFill>
                  <a:srgbClr val="00529D"/>
                </a:solidFill>
                <a:latin typeface="Arial" pitchFamily="34" charset="0"/>
                <a:cs typeface="Arial" pitchFamily="34" charset="0"/>
              </a:defRPr>
            </a:lvl1pPr>
            <a:lvl2pPr marL="742950" indent="-285750" eaLnBrk="0" hangingPunct="0">
              <a:spcBef>
                <a:spcPct val="20000"/>
              </a:spcBef>
              <a:buFont typeface="Arial" pitchFamily="34" charset="0"/>
              <a:buChar char="–"/>
              <a:defRPr sz="2800">
                <a:solidFill>
                  <a:srgbClr val="00529D"/>
                </a:solidFill>
                <a:latin typeface="Arial" pitchFamily="34" charset="0"/>
                <a:cs typeface="Arial" pitchFamily="34" charset="0"/>
              </a:defRPr>
            </a:lvl2pPr>
            <a:lvl3pPr marL="1143000" indent="-228600" eaLnBrk="0" hangingPunct="0">
              <a:spcBef>
                <a:spcPct val="20000"/>
              </a:spcBef>
              <a:buFont typeface="Arial" pitchFamily="34" charset="0"/>
              <a:buChar char="•"/>
              <a:defRPr sz="2400">
                <a:solidFill>
                  <a:srgbClr val="00529D"/>
                </a:solidFill>
                <a:latin typeface="Arial" pitchFamily="34" charset="0"/>
                <a:cs typeface="Arial" pitchFamily="34" charset="0"/>
              </a:defRPr>
            </a:lvl3pPr>
            <a:lvl4pPr marL="1600200" indent="-228600" eaLnBrk="0" hangingPunct="0">
              <a:spcBef>
                <a:spcPct val="20000"/>
              </a:spcBef>
              <a:buFont typeface="Arial" pitchFamily="34" charset="0"/>
              <a:buChar char="–"/>
              <a:defRPr sz="2000">
                <a:solidFill>
                  <a:srgbClr val="00529D"/>
                </a:solidFill>
                <a:latin typeface="Arial" pitchFamily="34" charset="0"/>
                <a:cs typeface="Arial" pitchFamily="34" charset="0"/>
              </a:defRPr>
            </a:lvl4pPr>
            <a:lvl5pPr marL="2057400" indent="-228600" eaLnBrk="0" hangingPunct="0">
              <a:spcBef>
                <a:spcPct val="20000"/>
              </a:spcBef>
              <a:buFont typeface="Arial" pitchFamily="34" charset="0"/>
              <a:buChar char="»"/>
              <a:defRPr sz="2000">
                <a:solidFill>
                  <a:srgbClr val="00529D"/>
                </a:solidFill>
                <a:latin typeface="Arial" pitchFamily="34" charset="0"/>
                <a:cs typeface="Arial" pitchFamily="34" charset="0"/>
              </a:defRPr>
            </a:lvl5pPr>
            <a:lvl6pPr marL="2514600" indent="-228600" eaLnBrk="0" fontAlgn="base" hangingPunct="0">
              <a:spcBef>
                <a:spcPct val="20000"/>
              </a:spcBef>
              <a:spcAft>
                <a:spcPct val="0"/>
              </a:spcAft>
              <a:buFont typeface="Arial" pitchFamily="34" charset="0"/>
              <a:buChar char="»"/>
              <a:defRPr sz="2000">
                <a:solidFill>
                  <a:srgbClr val="00529D"/>
                </a:solidFill>
                <a:latin typeface="Arial" pitchFamily="34" charset="0"/>
                <a:cs typeface="Arial" pitchFamily="34" charset="0"/>
              </a:defRPr>
            </a:lvl6pPr>
            <a:lvl7pPr marL="2971800" indent="-228600" eaLnBrk="0" fontAlgn="base" hangingPunct="0">
              <a:spcBef>
                <a:spcPct val="20000"/>
              </a:spcBef>
              <a:spcAft>
                <a:spcPct val="0"/>
              </a:spcAft>
              <a:buFont typeface="Arial" pitchFamily="34" charset="0"/>
              <a:buChar char="»"/>
              <a:defRPr sz="2000">
                <a:solidFill>
                  <a:srgbClr val="00529D"/>
                </a:solidFill>
                <a:latin typeface="Arial" pitchFamily="34" charset="0"/>
                <a:cs typeface="Arial" pitchFamily="34" charset="0"/>
              </a:defRPr>
            </a:lvl7pPr>
            <a:lvl8pPr marL="3429000" indent="-228600" eaLnBrk="0" fontAlgn="base" hangingPunct="0">
              <a:spcBef>
                <a:spcPct val="20000"/>
              </a:spcBef>
              <a:spcAft>
                <a:spcPct val="0"/>
              </a:spcAft>
              <a:buFont typeface="Arial" pitchFamily="34" charset="0"/>
              <a:buChar char="»"/>
              <a:defRPr sz="2000">
                <a:solidFill>
                  <a:srgbClr val="00529D"/>
                </a:solidFill>
                <a:latin typeface="Arial" pitchFamily="34" charset="0"/>
                <a:cs typeface="Arial" pitchFamily="34" charset="0"/>
              </a:defRPr>
            </a:lvl8pPr>
            <a:lvl9pPr marL="3886200" indent="-228600" eaLnBrk="0" fontAlgn="base" hangingPunct="0">
              <a:spcBef>
                <a:spcPct val="20000"/>
              </a:spcBef>
              <a:spcAft>
                <a:spcPct val="0"/>
              </a:spcAft>
              <a:buFont typeface="Arial" pitchFamily="34" charset="0"/>
              <a:buChar char="»"/>
              <a:defRPr sz="2000">
                <a:solidFill>
                  <a:srgbClr val="00529D"/>
                </a:solidFill>
                <a:latin typeface="Arial" pitchFamily="34" charset="0"/>
                <a:cs typeface="Arial" pitchFamily="34" charset="0"/>
              </a:defRPr>
            </a:lvl9pPr>
          </a:lstStyle>
          <a:p>
            <a:pPr algn="ctr" eaLnBrk="1" hangingPunct="1">
              <a:spcBef>
                <a:spcPct val="0"/>
              </a:spcBef>
              <a:buFontTx/>
              <a:buNone/>
            </a:pPr>
            <a:r>
              <a:rPr lang="en-GB" altLang="en-US" sz="1600" b="1">
                <a:solidFill>
                  <a:srgbClr val="000000"/>
                </a:solidFill>
                <a:latin typeface="Calibri" pitchFamily="34" charset="0"/>
                <a:ea typeface="Geneva"/>
                <a:cs typeface="Calibri" pitchFamily="34" charset="0"/>
              </a:rPr>
              <a:t>OCT</a:t>
            </a:r>
          </a:p>
          <a:p>
            <a:pPr algn="ctr" eaLnBrk="1" hangingPunct="1">
              <a:spcBef>
                <a:spcPct val="0"/>
              </a:spcBef>
              <a:buFontTx/>
              <a:buNone/>
            </a:pPr>
            <a:r>
              <a:rPr lang="en-GB" altLang="en-US" sz="1600" b="1">
                <a:solidFill>
                  <a:srgbClr val="000000"/>
                </a:solidFill>
                <a:latin typeface="Calibri" pitchFamily="34" charset="0"/>
                <a:ea typeface="Geneva"/>
                <a:cs typeface="Calibri" pitchFamily="34" charset="0"/>
              </a:rPr>
              <a:t>2016</a:t>
            </a:r>
          </a:p>
        </p:txBody>
      </p:sp>
      <p:sp>
        <p:nvSpPr>
          <p:cNvPr id="17423" name="Oval 5"/>
          <p:cNvSpPr>
            <a:spLocks noChangeArrowheads="1"/>
          </p:cNvSpPr>
          <p:nvPr/>
        </p:nvSpPr>
        <p:spPr bwMode="auto">
          <a:xfrm>
            <a:off x="123825" y="3433763"/>
            <a:ext cx="631825" cy="685800"/>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spcBef>
                <a:spcPct val="20000"/>
              </a:spcBef>
              <a:buFont typeface="Arial" pitchFamily="34" charset="0"/>
              <a:buChar char="•"/>
              <a:defRPr sz="3200">
                <a:solidFill>
                  <a:srgbClr val="00529D"/>
                </a:solidFill>
                <a:latin typeface="Arial" pitchFamily="34" charset="0"/>
                <a:cs typeface="Arial" pitchFamily="34" charset="0"/>
              </a:defRPr>
            </a:lvl1pPr>
            <a:lvl2pPr marL="742950" indent="-285750" eaLnBrk="0" hangingPunct="0">
              <a:spcBef>
                <a:spcPct val="20000"/>
              </a:spcBef>
              <a:buFont typeface="Arial" pitchFamily="34" charset="0"/>
              <a:buChar char="–"/>
              <a:defRPr sz="2800">
                <a:solidFill>
                  <a:srgbClr val="00529D"/>
                </a:solidFill>
                <a:latin typeface="Arial" pitchFamily="34" charset="0"/>
                <a:cs typeface="Arial" pitchFamily="34" charset="0"/>
              </a:defRPr>
            </a:lvl2pPr>
            <a:lvl3pPr marL="1143000" indent="-228600" eaLnBrk="0" hangingPunct="0">
              <a:spcBef>
                <a:spcPct val="20000"/>
              </a:spcBef>
              <a:buFont typeface="Arial" pitchFamily="34" charset="0"/>
              <a:buChar char="•"/>
              <a:defRPr sz="2400">
                <a:solidFill>
                  <a:srgbClr val="00529D"/>
                </a:solidFill>
                <a:latin typeface="Arial" pitchFamily="34" charset="0"/>
                <a:cs typeface="Arial" pitchFamily="34" charset="0"/>
              </a:defRPr>
            </a:lvl3pPr>
            <a:lvl4pPr marL="1600200" indent="-228600" eaLnBrk="0" hangingPunct="0">
              <a:spcBef>
                <a:spcPct val="20000"/>
              </a:spcBef>
              <a:buFont typeface="Arial" pitchFamily="34" charset="0"/>
              <a:buChar char="–"/>
              <a:defRPr sz="2000">
                <a:solidFill>
                  <a:srgbClr val="00529D"/>
                </a:solidFill>
                <a:latin typeface="Arial" pitchFamily="34" charset="0"/>
                <a:cs typeface="Arial" pitchFamily="34" charset="0"/>
              </a:defRPr>
            </a:lvl4pPr>
            <a:lvl5pPr marL="2057400" indent="-228600" eaLnBrk="0" hangingPunct="0">
              <a:spcBef>
                <a:spcPct val="20000"/>
              </a:spcBef>
              <a:buFont typeface="Arial" pitchFamily="34" charset="0"/>
              <a:buChar char="»"/>
              <a:defRPr sz="2000">
                <a:solidFill>
                  <a:srgbClr val="00529D"/>
                </a:solidFill>
                <a:latin typeface="Arial" pitchFamily="34" charset="0"/>
                <a:cs typeface="Arial" pitchFamily="34" charset="0"/>
              </a:defRPr>
            </a:lvl5pPr>
            <a:lvl6pPr marL="2514600" indent="-228600" eaLnBrk="0" fontAlgn="base" hangingPunct="0">
              <a:spcBef>
                <a:spcPct val="20000"/>
              </a:spcBef>
              <a:spcAft>
                <a:spcPct val="0"/>
              </a:spcAft>
              <a:buFont typeface="Arial" pitchFamily="34" charset="0"/>
              <a:buChar char="»"/>
              <a:defRPr sz="2000">
                <a:solidFill>
                  <a:srgbClr val="00529D"/>
                </a:solidFill>
                <a:latin typeface="Arial" pitchFamily="34" charset="0"/>
                <a:cs typeface="Arial" pitchFamily="34" charset="0"/>
              </a:defRPr>
            </a:lvl6pPr>
            <a:lvl7pPr marL="2971800" indent="-228600" eaLnBrk="0" fontAlgn="base" hangingPunct="0">
              <a:spcBef>
                <a:spcPct val="20000"/>
              </a:spcBef>
              <a:spcAft>
                <a:spcPct val="0"/>
              </a:spcAft>
              <a:buFont typeface="Arial" pitchFamily="34" charset="0"/>
              <a:buChar char="»"/>
              <a:defRPr sz="2000">
                <a:solidFill>
                  <a:srgbClr val="00529D"/>
                </a:solidFill>
                <a:latin typeface="Arial" pitchFamily="34" charset="0"/>
                <a:cs typeface="Arial" pitchFamily="34" charset="0"/>
              </a:defRPr>
            </a:lvl7pPr>
            <a:lvl8pPr marL="3429000" indent="-228600" eaLnBrk="0" fontAlgn="base" hangingPunct="0">
              <a:spcBef>
                <a:spcPct val="20000"/>
              </a:spcBef>
              <a:spcAft>
                <a:spcPct val="0"/>
              </a:spcAft>
              <a:buFont typeface="Arial" pitchFamily="34" charset="0"/>
              <a:buChar char="»"/>
              <a:defRPr sz="2000">
                <a:solidFill>
                  <a:srgbClr val="00529D"/>
                </a:solidFill>
                <a:latin typeface="Arial" pitchFamily="34" charset="0"/>
                <a:cs typeface="Arial" pitchFamily="34" charset="0"/>
              </a:defRPr>
            </a:lvl8pPr>
            <a:lvl9pPr marL="3886200" indent="-228600" eaLnBrk="0" fontAlgn="base" hangingPunct="0">
              <a:spcBef>
                <a:spcPct val="20000"/>
              </a:spcBef>
              <a:spcAft>
                <a:spcPct val="0"/>
              </a:spcAft>
              <a:buFont typeface="Arial" pitchFamily="34" charset="0"/>
              <a:buChar char="»"/>
              <a:defRPr sz="2000">
                <a:solidFill>
                  <a:srgbClr val="00529D"/>
                </a:solidFill>
                <a:latin typeface="Arial" pitchFamily="34" charset="0"/>
                <a:cs typeface="Arial" pitchFamily="34" charset="0"/>
              </a:defRPr>
            </a:lvl9pPr>
          </a:lstStyle>
          <a:p>
            <a:pPr algn="ctr" eaLnBrk="1" hangingPunct="1">
              <a:spcBef>
                <a:spcPct val="0"/>
              </a:spcBef>
              <a:buFontTx/>
              <a:buNone/>
            </a:pPr>
            <a:r>
              <a:rPr lang="en-GB" altLang="en-US" sz="1600" b="1">
                <a:solidFill>
                  <a:srgbClr val="000000"/>
                </a:solidFill>
                <a:latin typeface="Calibri" pitchFamily="34" charset="0"/>
                <a:ea typeface="Geneva"/>
                <a:cs typeface="Calibri" pitchFamily="34" charset="0"/>
              </a:rPr>
              <a:t>SEP</a:t>
            </a:r>
          </a:p>
          <a:p>
            <a:pPr algn="ctr" eaLnBrk="1" hangingPunct="1">
              <a:spcBef>
                <a:spcPct val="0"/>
              </a:spcBef>
              <a:buFontTx/>
              <a:buNone/>
            </a:pPr>
            <a:r>
              <a:rPr lang="en-GB" altLang="en-US" sz="1600" b="1">
                <a:solidFill>
                  <a:srgbClr val="000000"/>
                </a:solidFill>
                <a:latin typeface="Calibri" pitchFamily="34" charset="0"/>
                <a:ea typeface="Geneva"/>
                <a:cs typeface="Calibri" pitchFamily="34" charset="0"/>
              </a:rPr>
              <a:t>2016</a:t>
            </a:r>
          </a:p>
        </p:txBody>
      </p:sp>
      <p:sp>
        <p:nvSpPr>
          <p:cNvPr id="17424" name="Rectangle 23">
            <a:hlinkClick r:id="rId5"/>
          </p:cNvPr>
          <p:cNvSpPr>
            <a:spLocks noChangeArrowheads="1"/>
          </p:cNvSpPr>
          <p:nvPr/>
        </p:nvSpPr>
        <p:spPr bwMode="auto">
          <a:xfrm>
            <a:off x="74613" y="549275"/>
            <a:ext cx="1612900" cy="938213"/>
          </a:xfrm>
          <a:prstGeom prst="rect">
            <a:avLst/>
          </a:prstGeom>
          <a:solidFill>
            <a:srgbClr val="FFFFCC"/>
          </a:solidFill>
          <a:ln w="9525">
            <a:solidFill>
              <a:schemeClr val="tx1"/>
            </a:solidFill>
            <a:miter lim="800000"/>
            <a:headEnd/>
            <a:tailEnd/>
          </a:ln>
        </p:spPr>
        <p:txBody>
          <a:bodyPr anchor="ctr">
            <a:spAutoFit/>
          </a:bodyPr>
          <a:lstStyle>
            <a:lvl1pPr eaLnBrk="0" hangingPunct="0">
              <a:spcBef>
                <a:spcPct val="20000"/>
              </a:spcBef>
              <a:buFont typeface="Arial" pitchFamily="34" charset="0"/>
              <a:buChar char="•"/>
              <a:defRPr sz="3200">
                <a:solidFill>
                  <a:srgbClr val="00529D"/>
                </a:solidFill>
                <a:latin typeface="Arial" pitchFamily="34" charset="0"/>
                <a:cs typeface="Arial" pitchFamily="34" charset="0"/>
              </a:defRPr>
            </a:lvl1pPr>
            <a:lvl2pPr marL="742950" indent="-285750" eaLnBrk="0" hangingPunct="0">
              <a:spcBef>
                <a:spcPct val="20000"/>
              </a:spcBef>
              <a:buFont typeface="Arial" pitchFamily="34" charset="0"/>
              <a:buChar char="–"/>
              <a:defRPr sz="2800">
                <a:solidFill>
                  <a:srgbClr val="00529D"/>
                </a:solidFill>
                <a:latin typeface="Arial" pitchFamily="34" charset="0"/>
                <a:cs typeface="Arial" pitchFamily="34" charset="0"/>
              </a:defRPr>
            </a:lvl2pPr>
            <a:lvl3pPr marL="1143000" indent="-228600" eaLnBrk="0" hangingPunct="0">
              <a:spcBef>
                <a:spcPct val="20000"/>
              </a:spcBef>
              <a:buFont typeface="Arial" pitchFamily="34" charset="0"/>
              <a:buChar char="•"/>
              <a:defRPr sz="2400">
                <a:solidFill>
                  <a:srgbClr val="00529D"/>
                </a:solidFill>
                <a:latin typeface="Arial" pitchFamily="34" charset="0"/>
                <a:cs typeface="Arial" pitchFamily="34" charset="0"/>
              </a:defRPr>
            </a:lvl3pPr>
            <a:lvl4pPr marL="1600200" indent="-228600" eaLnBrk="0" hangingPunct="0">
              <a:spcBef>
                <a:spcPct val="20000"/>
              </a:spcBef>
              <a:buFont typeface="Arial" pitchFamily="34" charset="0"/>
              <a:buChar char="–"/>
              <a:defRPr sz="2000">
                <a:solidFill>
                  <a:srgbClr val="00529D"/>
                </a:solidFill>
                <a:latin typeface="Arial" pitchFamily="34" charset="0"/>
                <a:cs typeface="Arial" pitchFamily="34" charset="0"/>
              </a:defRPr>
            </a:lvl4pPr>
            <a:lvl5pPr marL="2057400" indent="-228600" eaLnBrk="0" hangingPunct="0">
              <a:spcBef>
                <a:spcPct val="20000"/>
              </a:spcBef>
              <a:buFont typeface="Arial" pitchFamily="34" charset="0"/>
              <a:buChar char="»"/>
              <a:defRPr sz="2000">
                <a:solidFill>
                  <a:srgbClr val="00529D"/>
                </a:solidFill>
                <a:latin typeface="Arial" pitchFamily="34" charset="0"/>
                <a:cs typeface="Arial" pitchFamily="34" charset="0"/>
              </a:defRPr>
            </a:lvl5pPr>
            <a:lvl6pPr marL="2514600" indent="-228600" eaLnBrk="0" fontAlgn="base" hangingPunct="0">
              <a:spcBef>
                <a:spcPct val="20000"/>
              </a:spcBef>
              <a:spcAft>
                <a:spcPct val="0"/>
              </a:spcAft>
              <a:buFont typeface="Arial" pitchFamily="34" charset="0"/>
              <a:buChar char="»"/>
              <a:defRPr sz="2000">
                <a:solidFill>
                  <a:srgbClr val="00529D"/>
                </a:solidFill>
                <a:latin typeface="Arial" pitchFamily="34" charset="0"/>
                <a:cs typeface="Arial" pitchFamily="34" charset="0"/>
              </a:defRPr>
            </a:lvl6pPr>
            <a:lvl7pPr marL="2971800" indent="-228600" eaLnBrk="0" fontAlgn="base" hangingPunct="0">
              <a:spcBef>
                <a:spcPct val="20000"/>
              </a:spcBef>
              <a:spcAft>
                <a:spcPct val="0"/>
              </a:spcAft>
              <a:buFont typeface="Arial" pitchFamily="34" charset="0"/>
              <a:buChar char="»"/>
              <a:defRPr sz="2000">
                <a:solidFill>
                  <a:srgbClr val="00529D"/>
                </a:solidFill>
                <a:latin typeface="Arial" pitchFamily="34" charset="0"/>
                <a:cs typeface="Arial" pitchFamily="34" charset="0"/>
              </a:defRPr>
            </a:lvl7pPr>
            <a:lvl8pPr marL="3429000" indent="-228600" eaLnBrk="0" fontAlgn="base" hangingPunct="0">
              <a:spcBef>
                <a:spcPct val="20000"/>
              </a:spcBef>
              <a:spcAft>
                <a:spcPct val="0"/>
              </a:spcAft>
              <a:buFont typeface="Arial" pitchFamily="34" charset="0"/>
              <a:buChar char="»"/>
              <a:defRPr sz="2000">
                <a:solidFill>
                  <a:srgbClr val="00529D"/>
                </a:solidFill>
                <a:latin typeface="Arial" pitchFamily="34" charset="0"/>
                <a:cs typeface="Arial" pitchFamily="34" charset="0"/>
              </a:defRPr>
            </a:lvl8pPr>
            <a:lvl9pPr marL="3886200" indent="-228600" eaLnBrk="0" fontAlgn="base" hangingPunct="0">
              <a:spcBef>
                <a:spcPct val="20000"/>
              </a:spcBef>
              <a:spcAft>
                <a:spcPct val="0"/>
              </a:spcAft>
              <a:buFont typeface="Arial" pitchFamily="34" charset="0"/>
              <a:buChar char="»"/>
              <a:defRPr sz="2000">
                <a:solidFill>
                  <a:srgbClr val="00529D"/>
                </a:solidFill>
                <a:latin typeface="Arial" pitchFamily="34" charset="0"/>
                <a:cs typeface="Arial" pitchFamily="34" charset="0"/>
              </a:defRPr>
            </a:lvl9pPr>
          </a:lstStyle>
          <a:p>
            <a:pPr>
              <a:spcBef>
                <a:spcPct val="0"/>
              </a:spcBef>
              <a:buFontTx/>
              <a:buNone/>
            </a:pPr>
            <a:r>
              <a:rPr lang="en-GB" altLang="en-US" sz="1100" b="1">
                <a:solidFill>
                  <a:srgbClr val="000066"/>
                </a:solidFill>
                <a:latin typeface="Calibri" pitchFamily="34" charset="0"/>
                <a:ea typeface="Geneva"/>
                <a:cs typeface="Calibri" pitchFamily="34" charset="0"/>
              </a:rPr>
              <a:t>JULY:</a:t>
            </a:r>
            <a:r>
              <a:rPr lang="en-GB" altLang="en-US" sz="1100" b="1">
                <a:solidFill>
                  <a:srgbClr val="800000"/>
                </a:solidFill>
                <a:latin typeface="Calibri" pitchFamily="34" charset="0"/>
                <a:ea typeface="Geneva"/>
                <a:cs typeface="Calibri" pitchFamily="34" charset="0"/>
              </a:rPr>
              <a:t> </a:t>
            </a:r>
            <a:r>
              <a:rPr lang="en-GB" altLang="en-US" sz="1100">
                <a:solidFill>
                  <a:srgbClr val="000000"/>
                </a:solidFill>
                <a:latin typeface="Calibri" pitchFamily="34" charset="0"/>
                <a:ea typeface="Geneva"/>
                <a:cs typeface="Calibri" pitchFamily="34" charset="0"/>
              </a:rPr>
              <a:t>KS1/KS2 interim TA frameworks (</a:t>
            </a:r>
            <a:r>
              <a:rPr lang="en-GB" altLang="en-US" sz="1100" i="1">
                <a:solidFill>
                  <a:srgbClr val="000000"/>
                </a:solidFill>
                <a:latin typeface="Calibri" pitchFamily="34" charset="0"/>
                <a:ea typeface="Geneva"/>
                <a:cs typeface="Calibri" pitchFamily="34" charset="0"/>
              </a:rPr>
              <a:t>updated Dec16</a:t>
            </a:r>
            <a:r>
              <a:rPr lang="en-GB" altLang="en-US" sz="1100">
                <a:solidFill>
                  <a:srgbClr val="000000"/>
                </a:solidFill>
                <a:latin typeface="Calibri" pitchFamily="34" charset="0"/>
                <a:ea typeface="Geneva"/>
                <a:cs typeface="Calibri" pitchFamily="34" charset="0"/>
              </a:rPr>
              <a:t>).  KS1/KS2 TA exemplification materials.</a:t>
            </a:r>
          </a:p>
        </p:txBody>
      </p:sp>
      <p:sp>
        <p:nvSpPr>
          <p:cNvPr id="17425" name="Rectangle 23">
            <a:hlinkClick r:id="rId5"/>
          </p:cNvPr>
          <p:cNvSpPr>
            <a:spLocks noChangeArrowheads="1"/>
          </p:cNvSpPr>
          <p:nvPr/>
        </p:nvSpPr>
        <p:spPr bwMode="auto">
          <a:xfrm>
            <a:off x="107950" y="2420938"/>
            <a:ext cx="1225550" cy="892175"/>
          </a:xfrm>
          <a:prstGeom prst="rect">
            <a:avLst/>
          </a:prstGeom>
          <a:solidFill>
            <a:srgbClr val="FFFFCC"/>
          </a:solidFill>
          <a:ln w="9525">
            <a:solidFill>
              <a:schemeClr val="tx1"/>
            </a:solidFill>
            <a:miter lim="800000"/>
            <a:headEnd/>
            <a:tailEnd/>
          </a:ln>
        </p:spPr>
        <p:txBody>
          <a:bodyPr anchor="ctr">
            <a:spAutoFit/>
          </a:bodyPr>
          <a:lstStyle>
            <a:lvl1pPr eaLnBrk="0" hangingPunct="0">
              <a:spcBef>
                <a:spcPct val="20000"/>
              </a:spcBef>
              <a:buFont typeface="Arial" pitchFamily="34" charset="0"/>
              <a:buChar char="•"/>
              <a:defRPr sz="3200">
                <a:solidFill>
                  <a:srgbClr val="00529D"/>
                </a:solidFill>
                <a:latin typeface="Arial" pitchFamily="34" charset="0"/>
                <a:cs typeface="Arial" pitchFamily="34" charset="0"/>
              </a:defRPr>
            </a:lvl1pPr>
            <a:lvl2pPr marL="742950" indent="-285750" eaLnBrk="0" hangingPunct="0">
              <a:spcBef>
                <a:spcPct val="20000"/>
              </a:spcBef>
              <a:buFont typeface="Arial" pitchFamily="34" charset="0"/>
              <a:buChar char="–"/>
              <a:defRPr sz="2800">
                <a:solidFill>
                  <a:srgbClr val="00529D"/>
                </a:solidFill>
                <a:latin typeface="Arial" pitchFamily="34" charset="0"/>
                <a:cs typeface="Arial" pitchFamily="34" charset="0"/>
              </a:defRPr>
            </a:lvl2pPr>
            <a:lvl3pPr marL="1143000" indent="-228600" eaLnBrk="0" hangingPunct="0">
              <a:spcBef>
                <a:spcPct val="20000"/>
              </a:spcBef>
              <a:buFont typeface="Arial" pitchFamily="34" charset="0"/>
              <a:buChar char="•"/>
              <a:defRPr sz="2400">
                <a:solidFill>
                  <a:srgbClr val="00529D"/>
                </a:solidFill>
                <a:latin typeface="Arial" pitchFamily="34" charset="0"/>
                <a:cs typeface="Arial" pitchFamily="34" charset="0"/>
              </a:defRPr>
            </a:lvl3pPr>
            <a:lvl4pPr marL="1600200" indent="-228600" eaLnBrk="0" hangingPunct="0">
              <a:spcBef>
                <a:spcPct val="20000"/>
              </a:spcBef>
              <a:buFont typeface="Arial" pitchFamily="34" charset="0"/>
              <a:buChar char="–"/>
              <a:defRPr sz="2000">
                <a:solidFill>
                  <a:srgbClr val="00529D"/>
                </a:solidFill>
                <a:latin typeface="Arial" pitchFamily="34" charset="0"/>
                <a:cs typeface="Arial" pitchFamily="34" charset="0"/>
              </a:defRPr>
            </a:lvl4pPr>
            <a:lvl5pPr marL="2057400" indent="-228600" eaLnBrk="0" hangingPunct="0">
              <a:spcBef>
                <a:spcPct val="20000"/>
              </a:spcBef>
              <a:buFont typeface="Arial" pitchFamily="34" charset="0"/>
              <a:buChar char="»"/>
              <a:defRPr sz="2000">
                <a:solidFill>
                  <a:srgbClr val="00529D"/>
                </a:solidFill>
                <a:latin typeface="Arial" pitchFamily="34" charset="0"/>
                <a:cs typeface="Arial" pitchFamily="34" charset="0"/>
              </a:defRPr>
            </a:lvl5pPr>
            <a:lvl6pPr marL="2514600" indent="-228600" eaLnBrk="0" fontAlgn="base" hangingPunct="0">
              <a:spcBef>
                <a:spcPct val="20000"/>
              </a:spcBef>
              <a:spcAft>
                <a:spcPct val="0"/>
              </a:spcAft>
              <a:buFont typeface="Arial" pitchFamily="34" charset="0"/>
              <a:buChar char="»"/>
              <a:defRPr sz="2000">
                <a:solidFill>
                  <a:srgbClr val="00529D"/>
                </a:solidFill>
                <a:latin typeface="Arial" pitchFamily="34" charset="0"/>
                <a:cs typeface="Arial" pitchFamily="34" charset="0"/>
              </a:defRPr>
            </a:lvl6pPr>
            <a:lvl7pPr marL="2971800" indent="-228600" eaLnBrk="0" fontAlgn="base" hangingPunct="0">
              <a:spcBef>
                <a:spcPct val="20000"/>
              </a:spcBef>
              <a:spcAft>
                <a:spcPct val="0"/>
              </a:spcAft>
              <a:buFont typeface="Arial" pitchFamily="34" charset="0"/>
              <a:buChar char="»"/>
              <a:defRPr sz="2000">
                <a:solidFill>
                  <a:srgbClr val="00529D"/>
                </a:solidFill>
                <a:latin typeface="Arial" pitchFamily="34" charset="0"/>
                <a:cs typeface="Arial" pitchFamily="34" charset="0"/>
              </a:defRPr>
            </a:lvl7pPr>
            <a:lvl8pPr marL="3429000" indent="-228600" eaLnBrk="0" fontAlgn="base" hangingPunct="0">
              <a:spcBef>
                <a:spcPct val="20000"/>
              </a:spcBef>
              <a:spcAft>
                <a:spcPct val="0"/>
              </a:spcAft>
              <a:buFont typeface="Arial" pitchFamily="34" charset="0"/>
              <a:buChar char="»"/>
              <a:defRPr sz="2000">
                <a:solidFill>
                  <a:srgbClr val="00529D"/>
                </a:solidFill>
                <a:latin typeface="Arial" pitchFamily="34" charset="0"/>
                <a:cs typeface="Arial" pitchFamily="34" charset="0"/>
              </a:defRPr>
            </a:lvl8pPr>
            <a:lvl9pPr marL="3886200" indent="-228600" eaLnBrk="0" fontAlgn="base" hangingPunct="0">
              <a:spcBef>
                <a:spcPct val="20000"/>
              </a:spcBef>
              <a:spcAft>
                <a:spcPct val="0"/>
              </a:spcAft>
              <a:buFont typeface="Arial" pitchFamily="34" charset="0"/>
              <a:buChar char="»"/>
              <a:defRPr sz="2000">
                <a:solidFill>
                  <a:srgbClr val="00529D"/>
                </a:solidFill>
                <a:latin typeface="Arial" pitchFamily="34" charset="0"/>
                <a:cs typeface="Arial" pitchFamily="34" charset="0"/>
              </a:defRPr>
            </a:lvl9pPr>
          </a:lstStyle>
          <a:p>
            <a:pPr>
              <a:spcBef>
                <a:spcPct val="0"/>
              </a:spcBef>
              <a:buFontTx/>
              <a:buNone/>
            </a:pPr>
            <a:r>
              <a:rPr lang="en-GB" altLang="en-US" sz="1300" b="1">
                <a:solidFill>
                  <a:srgbClr val="000066"/>
                </a:solidFill>
                <a:latin typeface="Calibri" pitchFamily="34" charset="0"/>
                <a:ea typeface="Geneva"/>
                <a:cs typeface="Calibri" pitchFamily="34" charset="0"/>
              </a:rPr>
              <a:t>OCTOBER</a:t>
            </a:r>
          </a:p>
          <a:p>
            <a:pPr>
              <a:spcBef>
                <a:spcPct val="0"/>
              </a:spcBef>
              <a:buFontTx/>
              <a:buNone/>
            </a:pPr>
            <a:r>
              <a:rPr lang="en-GB" altLang="en-US" sz="1300">
                <a:solidFill>
                  <a:srgbClr val="000000"/>
                </a:solidFill>
                <a:latin typeface="Calibri" pitchFamily="34" charset="0"/>
                <a:ea typeface="Geneva"/>
                <a:cs typeface="Calibri" pitchFamily="34" charset="0"/>
              </a:rPr>
              <a:t>2017 KS1/KS2 assessment planners</a:t>
            </a:r>
          </a:p>
        </p:txBody>
      </p:sp>
      <p:sp>
        <p:nvSpPr>
          <p:cNvPr id="17426" name="Rectangle 23">
            <a:hlinkClick r:id="rId5"/>
          </p:cNvPr>
          <p:cNvSpPr>
            <a:spLocks noChangeArrowheads="1"/>
          </p:cNvSpPr>
          <p:nvPr/>
        </p:nvSpPr>
        <p:spPr bwMode="auto">
          <a:xfrm>
            <a:off x="1476375" y="2492375"/>
            <a:ext cx="1655763" cy="893763"/>
          </a:xfrm>
          <a:prstGeom prst="rect">
            <a:avLst/>
          </a:prstGeom>
          <a:solidFill>
            <a:srgbClr val="FFFFCC"/>
          </a:solidFill>
          <a:ln w="9525">
            <a:solidFill>
              <a:schemeClr val="tx1"/>
            </a:solidFill>
            <a:miter lim="800000"/>
            <a:headEnd/>
            <a:tailEnd/>
          </a:ln>
        </p:spPr>
        <p:txBody>
          <a:bodyPr anchor="ctr">
            <a:spAutoFit/>
          </a:bodyPr>
          <a:lstStyle>
            <a:lvl1pPr eaLnBrk="0" hangingPunct="0">
              <a:spcBef>
                <a:spcPct val="20000"/>
              </a:spcBef>
              <a:buFont typeface="Arial" pitchFamily="34" charset="0"/>
              <a:buChar char="•"/>
              <a:defRPr sz="3200">
                <a:solidFill>
                  <a:srgbClr val="00529D"/>
                </a:solidFill>
                <a:latin typeface="Arial" pitchFamily="34" charset="0"/>
                <a:cs typeface="Arial" pitchFamily="34" charset="0"/>
              </a:defRPr>
            </a:lvl1pPr>
            <a:lvl2pPr marL="742950" indent="-285750" eaLnBrk="0" hangingPunct="0">
              <a:spcBef>
                <a:spcPct val="20000"/>
              </a:spcBef>
              <a:buFont typeface="Arial" pitchFamily="34" charset="0"/>
              <a:buChar char="–"/>
              <a:defRPr sz="2800">
                <a:solidFill>
                  <a:srgbClr val="00529D"/>
                </a:solidFill>
                <a:latin typeface="Arial" pitchFamily="34" charset="0"/>
                <a:cs typeface="Arial" pitchFamily="34" charset="0"/>
              </a:defRPr>
            </a:lvl2pPr>
            <a:lvl3pPr marL="1143000" indent="-228600" eaLnBrk="0" hangingPunct="0">
              <a:spcBef>
                <a:spcPct val="20000"/>
              </a:spcBef>
              <a:buFont typeface="Arial" pitchFamily="34" charset="0"/>
              <a:buChar char="•"/>
              <a:defRPr sz="2400">
                <a:solidFill>
                  <a:srgbClr val="00529D"/>
                </a:solidFill>
                <a:latin typeface="Arial" pitchFamily="34" charset="0"/>
                <a:cs typeface="Arial" pitchFamily="34" charset="0"/>
              </a:defRPr>
            </a:lvl3pPr>
            <a:lvl4pPr marL="1600200" indent="-228600" eaLnBrk="0" hangingPunct="0">
              <a:spcBef>
                <a:spcPct val="20000"/>
              </a:spcBef>
              <a:buFont typeface="Arial" pitchFamily="34" charset="0"/>
              <a:buChar char="–"/>
              <a:defRPr sz="2000">
                <a:solidFill>
                  <a:srgbClr val="00529D"/>
                </a:solidFill>
                <a:latin typeface="Arial" pitchFamily="34" charset="0"/>
                <a:cs typeface="Arial" pitchFamily="34" charset="0"/>
              </a:defRPr>
            </a:lvl4pPr>
            <a:lvl5pPr marL="2057400" indent="-228600" eaLnBrk="0" hangingPunct="0">
              <a:spcBef>
                <a:spcPct val="20000"/>
              </a:spcBef>
              <a:buFont typeface="Arial" pitchFamily="34" charset="0"/>
              <a:buChar char="»"/>
              <a:defRPr sz="2000">
                <a:solidFill>
                  <a:srgbClr val="00529D"/>
                </a:solidFill>
                <a:latin typeface="Arial" pitchFamily="34" charset="0"/>
                <a:cs typeface="Arial" pitchFamily="34" charset="0"/>
              </a:defRPr>
            </a:lvl5pPr>
            <a:lvl6pPr marL="2514600" indent="-228600" eaLnBrk="0" fontAlgn="base" hangingPunct="0">
              <a:spcBef>
                <a:spcPct val="20000"/>
              </a:spcBef>
              <a:spcAft>
                <a:spcPct val="0"/>
              </a:spcAft>
              <a:buFont typeface="Arial" pitchFamily="34" charset="0"/>
              <a:buChar char="»"/>
              <a:defRPr sz="2000">
                <a:solidFill>
                  <a:srgbClr val="00529D"/>
                </a:solidFill>
                <a:latin typeface="Arial" pitchFamily="34" charset="0"/>
                <a:cs typeface="Arial" pitchFamily="34" charset="0"/>
              </a:defRPr>
            </a:lvl6pPr>
            <a:lvl7pPr marL="2971800" indent="-228600" eaLnBrk="0" fontAlgn="base" hangingPunct="0">
              <a:spcBef>
                <a:spcPct val="20000"/>
              </a:spcBef>
              <a:spcAft>
                <a:spcPct val="0"/>
              </a:spcAft>
              <a:buFont typeface="Arial" pitchFamily="34" charset="0"/>
              <a:buChar char="»"/>
              <a:defRPr sz="2000">
                <a:solidFill>
                  <a:srgbClr val="00529D"/>
                </a:solidFill>
                <a:latin typeface="Arial" pitchFamily="34" charset="0"/>
                <a:cs typeface="Arial" pitchFamily="34" charset="0"/>
              </a:defRPr>
            </a:lvl7pPr>
            <a:lvl8pPr marL="3429000" indent="-228600" eaLnBrk="0" fontAlgn="base" hangingPunct="0">
              <a:spcBef>
                <a:spcPct val="20000"/>
              </a:spcBef>
              <a:spcAft>
                <a:spcPct val="0"/>
              </a:spcAft>
              <a:buFont typeface="Arial" pitchFamily="34" charset="0"/>
              <a:buChar char="»"/>
              <a:defRPr sz="2000">
                <a:solidFill>
                  <a:srgbClr val="00529D"/>
                </a:solidFill>
                <a:latin typeface="Arial" pitchFamily="34" charset="0"/>
                <a:cs typeface="Arial" pitchFamily="34" charset="0"/>
              </a:defRPr>
            </a:lvl8pPr>
            <a:lvl9pPr marL="3886200" indent="-228600" eaLnBrk="0" fontAlgn="base" hangingPunct="0">
              <a:spcBef>
                <a:spcPct val="20000"/>
              </a:spcBef>
              <a:spcAft>
                <a:spcPct val="0"/>
              </a:spcAft>
              <a:buFont typeface="Arial" pitchFamily="34" charset="0"/>
              <a:buChar char="»"/>
              <a:defRPr sz="2000">
                <a:solidFill>
                  <a:srgbClr val="00529D"/>
                </a:solidFill>
                <a:latin typeface="Arial" pitchFamily="34" charset="0"/>
                <a:cs typeface="Arial" pitchFamily="34" charset="0"/>
              </a:defRPr>
            </a:lvl9pPr>
          </a:lstStyle>
          <a:p>
            <a:pPr>
              <a:spcBef>
                <a:spcPct val="0"/>
              </a:spcBef>
              <a:buFontTx/>
              <a:buNone/>
            </a:pPr>
            <a:r>
              <a:rPr lang="en-GB" altLang="en-US" sz="1300" b="1">
                <a:solidFill>
                  <a:srgbClr val="000066"/>
                </a:solidFill>
                <a:latin typeface="Calibri" pitchFamily="34" charset="0"/>
                <a:ea typeface="Geneva"/>
                <a:cs typeface="Calibri" pitchFamily="34" charset="0"/>
              </a:rPr>
              <a:t>OCTOBER</a:t>
            </a:r>
          </a:p>
          <a:p>
            <a:pPr>
              <a:spcBef>
                <a:spcPct val="0"/>
              </a:spcBef>
              <a:buFontTx/>
              <a:buNone/>
            </a:pPr>
            <a:r>
              <a:rPr lang="en-GB" altLang="en-US" sz="1300">
                <a:solidFill>
                  <a:srgbClr val="000000"/>
                </a:solidFill>
                <a:latin typeface="Calibri" pitchFamily="34" charset="0"/>
                <a:ea typeface="Geneva"/>
                <a:cs typeface="Calibri" pitchFamily="34" charset="0"/>
              </a:rPr>
              <a:t>2017 KS1/KS1 TA external moderation: (schools/LAs)</a:t>
            </a:r>
          </a:p>
        </p:txBody>
      </p:sp>
      <p:sp>
        <p:nvSpPr>
          <p:cNvPr id="17427" name="Rectangle 23">
            <a:hlinkClick r:id="rId5"/>
          </p:cNvPr>
          <p:cNvSpPr>
            <a:spLocks noChangeArrowheads="1"/>
          </p:cNvSpPr>
          <p:nvPr/>
        </p:nvSpPr>
        <p:spPr bwMode="auto">
          <a:xfrm>
            <a:off x="3276600" y="2536825"/>
            <a:ext cx="1700213" cy="892175"/>
          </a:xfrm>
          <a:prstGeom prst="rect">
            <a:avLst/>
          </a:prstGeom>
          <a:solidFill>
            <a:srgbClr val="FFFFCC"/>
          </a:solidFill>
          <a:ln w="9525">
            <a:solidFill>
              <a:schemeClr val="tx1"/>
            </a:solidFill>
            <a:miter lim="800000"/>
            <a:headEnd/>
            <a:tailEnd/>
          </a:ln>
        </p:spPr>
        <p:txBody>
          <a:bodyPr anchor="ctr">
            <a:spAutoFit/>
          </a:bodyPr>
          <a:lstStyle>
            <a:lvl1pPr eaLnBrk="0" hangingPunct="0">
              <a:spcBef>
                <a:spcPct val="20000"/>
              </a:spcBef>
              <a:buFont typeface="Arial" pitchFamily="34" charset="0"/>
              <a:buChar char="•"/>
              <a:defRPr sz="3200">
                <a:solidFill>
                  <a:srgbClr val="00529D"/>
                </a:solidFill>
                <a:latin typeface="Arial" pitchFamily="34" charset="0"/>
                <a:cs typeface="Arial" pitchFamily="34" charset="0"/>
              </a:defRPr>
            </a:lvl1pPr>
            <a:lvl2pPr marL="742950" indent="-285750" eaLnBrk="0" hangingPunct="0">
              <a:spcBef>
                <a:spcPct val="20000"/>
              </a:spcBef>
              <a:buFont typeface="Arial" pitchFamily="34" charset="0"/>
              <a:buChar char="–"/>
              <a:defRPr sz="2800">
                <a:solidFill>
                  <a:srgbClr val="00529D"/>
                </a:solidFill>
                <a:latin typeface="Arial" pitchFamily="34" charset="0"/>
                <a:cs typeface="Arial" pitchFamily="34" charset="0"/>
              </a:defRPr>
            </a:lvl2pPr>
            <a:lvl3pPr marL="1143000" indent="-228600" eaLnBrk="0" hangingPunct="0">
              <a:spcBef>
                <a:spcPct val="20000"/>
              </a:spcBef>
              <a:buFont typeface="Arial" pitchFamily="34" charset="0"/>
              <a:buChar char="•"/>
              <a:defRPr sz="2400">
                <a:solidFill>
                  <a:srgbClr val="00529D"/>
                </a:solidFill>
                <a:latin typeface="Arial" pitchFamily="34" charset="0"/>
                <a:cs typeface="Arial" pitchFamily="34" charset="0"/>
              </a:defRPr>
            </a:lvl3pPr>
            <a:lvl4pPr marL="1600200" indent="-228600" eaLnBrk="0" hangingPunct="0">
              <a:spcBef>
                <a:spcPct val="20000"/>
              </a:spcBef>
              <a:buFont typeface="Arial" pitchFamily="34" charset="0"/>
              <a:buChar char="–"/>
              <a:defRPr sz="2000">
                <a:solidFill>
                  <a:srgbClr val="00529D"/>
                </a:solidFill>
                <a:latin typeface="Arial" pitchFamily="34" charset="0"/>
                <a:cs typeface="Arial" pitchFamily="34" charset="0"/>
              </a:defRPr>
            </a:lvl4pPr>
            <a:lvl5pPr marL="2057400" indent="-228600" eaLnBrk="0" hangingPunct="0">
              <a:spcBef>
                <a:spcPct val="20000"/>
              </a:spcBef>
              <a:buFont typeface="Arial" pitchFamily="34" charset="0"/>
              <a:buChar char="»"/>
              <a:defRPr sz="2000">
                <a:solidFill>
                  <a:srgbClr val="00529D"/>
                </a:solidFill>
                <a:latin typeface="Arial" pitchFamily="34" charset="0"/>
                <a:cs typeface="Arial" pitchFamily="34" charset="0"/>
              </a:defRPr>
            </a:lvl5pPr>
            <a:lvl6pPr marL="2514600" indent="-228600" eaLnBrk="0" fontAlgn="base" hangingPunct="0">
              <a:spcBef>
                <a:spcPct val="20000"/>
              </a:spcBef>
              <a:spcAft>
                <a:spcPct val="0"/>
              </a:spcAft>
              <a:buFont typeface="Arial" pitchFamily="34" charset="0"/>
              <a:buChar char="»"/>
              <a:defRPr sz="2000">
                <a:solidFill>
                  <a:srgbClr val="00529D"/>
                </a:solidFill>
                <a:latin typeface="Arial" pitchFamily="34" charset="0"/>
                <a:cs typeface="Arial" pitchFamily="34" charset="0"/>
              </a:defRPr>
            </a:lvl6pPr>
            <a:lvl7pPr marL="2971800" indent="-228600" eaLnBrk="0" fontAlgn="base" hangingPunct="0">
              <a:spcBef>
                <a:spcPct val="20000"/>
              </a:spcBef>
              <a:spcAft>
                <a:spcPct val="0"/>
              </a:spcAft>
              <a:buFont typeface="Arial" pitchFamily="34" charset="0"/>
              <a:buChar char="»"/>
              <a:defRPr sz="2000">
                <a:solidFill>
                  <a:srgbClr val="00529D"/>
                </a:solidFill>
                <a:latin typeface="Arial" pitchFamily="34" charset="0"/>
                <a:cs typeface="Arial" pitchFamily="34" charset="0"/>
              </a:defRPr>
            </a:lvl7pPr>
            <a:lvl8pPr marL="3429000" indent="-228600" eaLnBrk="0" fontAlgn="base" hangingPunct="0">
              <a:spcBef>
                <a:spcPct val="20000"/>
              </a:spcBef>
              <a:spcAft>
                <a:spcPct val="0"/>
              </a:spcAft>
              <a:buFont typeface="Arial" pitchFamily="34" charset="0"/>
              <a:buChar char="»"/>
              <a:defRPr sz="2000">
                <a:solidFill>
                  <a:srgbClr val="00529D"/>
                </a:solidFill>
                <a:latin typeface="Arial" pitchFamily="34" charset="0"/>
                <a:cs typeface="Arial" pitchFamily="34" charset="0"/>
              </a:defRPr>
            </a:lvl8pPr>
            <a:lvl9pPr marL="3886200" indent="-228600" eaLnBrk="0" fontAlgn="base" hangingPunct="0">
              <a:spcBef>
                <a:spcPct val="20000"/>
              </a:spcBef>
              <a:spcAft>
                <a:spcPct val="0"/>
              </a:spcAft>
              <a:buFont typeface="Arial" pitchFamily="34" charset="0"/>
              <a:buChar char="»"/>
              <a:defRPr sz="2000">
                <a:solidFill>
                  <a:srgbClr val="00529D"/>
                </a:solidFill>
                <a:latin typeface="Arial" pitchFamily="34" charset="0"/>
                <a:cs typeface="Arial" pitchFamily="34" charset="0"/>
              </a:defRPr>
            </a:lvl9pPr>
          </a:lstStyle>
          <a:p>
            <a:pPr>
              <a:spcBef>
                <a:spcPct val="0"/>
              </a:spcBef>
              <a:buFontTx/>
              <a:buNone/>
            </a:pPr>
            <a:r>
              <a:rPr lang="en-GB" altLang="en-US" sz="1300" b="1">
                <a:solidFill>
                  <a:srgbClr val="000066"/>
                </a:solidFill>
                <a:latin typeface="Calibri" pitchFamily="34" charset="0"/>
                <a:ea typeface="Geneva"/>
                <a:cs typeface="Calibri" pitchFamily="34" charset="0"/>
              </a:rPr>
              <a:t>JANUARY                   </a:t>
            </a:r>
            <a:r>
              <a:rPr lang="en-GB" altLang="en-US" sz="1300">
                <a:solidFill>
                  <a:srgbClr val="000000"/>
                </a:solidFill>
                <a:latin typeface="Calibri" pitchFamily="34" charset="0"/>
                <a:ea typeface="Geneva"/>
                <a:cs typeface="Calibri" pitchFamily="34" charset="0"/>
              </a:rPr>
              <a:t>LA submission to STA: ‘2017 KS1 and KS2 TA Moderation Plans’ </a:t>
            </a:r>
            <a:endParaRPr lang="en-GB" altLang="en-US" sz="1400">
              <a:ea typeface="Geneva"/>
              <a:cs typeface="Calibri" pitchFamily="34" charset="0"/>
            </a:endParaRPr>
          </a:p>
        </p:txBody>
      </p:sp>
      <p:sp>
        <p:nvSpPr>
          <p:cNvPr id="17428" name="Rectangle 23">
            <a:hlinkClick r:id="rId5"/>
          </p:cNvPr>
          <p:cNvSpPr>
            <a:spLocks noChangeArrowheads="1"/>
          </p:cNvSpPr>
          <p:nvPr/>
        </p:nvSpPr>
        <p:spPr bwMode="auto">
          <a:xfrm>
            <a:off x="1476375" y="1557338"/>
            <a:ext cx="1133475" cy="892175"/>
          </a:xfrm>
          <a:prstGeom prst="rect">
            <a:avLst/>
          </a:prstGeom>
          <a:solidFill>
            <a:srgbClr val="FFFFCC"/>
          </a:solidFill>
          <a:ln w="9525">
            <a:solidFill>
              <a:schemeClr val="tx1"/>
            </a:solidFill>
            <a:miter lim="800000"/>
            <a:headEnd/>
            <a:tailEnd/>
          </a:ln>
        </p:spPr>
        <p:txBody>
          <a:bodyPr anchor="ctr">
            <a:spAutoFit/>
          </a:bodyPr>
          <a:lstStyle>
            <a:lvl1pPr eaLnBrk="0" hangingPunct="0">
              <a:spcBef>
                <a:spcPct val="20000"/>
              </a:spcBef>
              <a:buFont typeface="Arial" pitchFamily="34" charset="0"/>
              <a:buChar char="•"/>
              <a:defRPr sz="3200">
                <a:solidFill>
                  <a:srgbClr val="00529D"/>
                </a:solidFill>
                <a:latin typeface="Arial" pitchFamily="34" charset="0"/>
                <a:cs typeface="Arial" pitchFamily="34" charset="0"/>
              </a:defRPr>
            </a:lvl1pPr>
            <a:lvl2pPr marL="742950" indent="-285750" eaLnBrk="0" hangingPunct="0">
              <a:spcBef>
                <a:spcPct val="20000"/>
              </a:spcBef>
              <a:buFont typeface="Arial" pitchFamily="34" charset="0"/>
              <a:buChar char="–"/>
              <a:defRPr sz="2800">
                <a:solidFill>
                  <a:srgbClr val="00529D"/>
                </a:solidFill>
                <a:latin typeface="Arial" pitchFamily="34" charset="0"/>
                <a:cs typeface="Arial" pitchFamily="34" charset="0"/>
              </a:defRPr>
            </a:lvl2pPr>
            <a:lvl3pPr marL="1143000" indent="-228600" eaLnBrk="0" hangingPunct="0">
              <a:spcBef>
                <a:spcPct val="20000"/>
              </a:spcBef>
              <a:buFont typeface="Arial" pitchFamily="34" charset="0"/>
              <a:buChar char="•"/>
              <a:defRPr sz="2400">
                <a:solidFill>
                  <a:srgbClr val="00529D"/>
                </a:solidFill>
                <a:latin typeface="Arial" pitchFamily="34" charset="0"/>
                <a:cs typeface="Arial" pitchFamily="34" charset="0"/>
              </a:defRPr>
            </a:lvl3pPr>
            <a:lvl4pPr marL="1600200" indent="-228600" eaLnBrk="0" hangingPunct="0">
              <a:spcBef>
                <a:spcPct val="20000"/>
              </a:spcBef>
              <a:buFont typeface="Arial" pitchFamily="34" charset="0"/>
              <a:buChar char="–"/>
              <a:defRPr sz="2000">
                <a:solidFill>
                  <a:srgbClr val="00529D"/>
                </a:solidFill>
                <a:latin typeface="Arial" pitchFamily="34" charset="0"/>
                <a:cs typeface="Arial" pitchFamily="34" charset="0"/>
              </a:defRPr>
            </a:lvl4pPr>
            <a:lvl5pPr marL="2057400" indent="-228600" eaLnBrk="0" hangingPunct="0">
              <a:spcBef>
                <a:spcPct val="20000"/>
              </a:spcBef>
              <a:buFont typeface="Arial" pitchFamily="34" charset="0"/>
              <a:buChar char="»"/>
              <a:defRPr sz="2000">
                <a:solidFill>
                  <a:srgbClr val="00529D"/>
                </a:solidFill>
                <a:latin typeface="Arial" pitchFamily="34" charset="0"/>
                <a:cs typeface="Arial" pitchFamily="34" charset="0"/>
              </a:defRPr>
            </a:lvl5pPr>
            <a:lvl6pPr marL="2514600" indent="-228600" eaLnBrk="0" fontAlgn="base" hangingPunct="0">
              <a:spcBef>
                <a:spcPct val="20000"/>
              </a:spcBef>
              <a:spcAft>
                <a:spcPct val="0"/>
              </a:spcAft>
              <a:buFont typeface="Arial" pitchFamily="34" charset="0"/>
              <a:buChar char="»"/>
              <a:defRPr sz="2000">
                <a:solidFill>
                  <a:srgbClr val="00529D"/>
                </a:solidFill>
                <a:latin typeface="Arial" pitchFamily="34" charset="0"/>
                <a:cs typeface="Arial" pitchFamily="34" charset="0"/>
              </a:defRPr>
            </a:lvl6pPr>
            <a:lvl7pPr marL="2971800" indent="-228600" eaLnBrk="0" fontAlgn="base" hangingPunct="0">
              <a:spcBef>
                <a:spcPct val="20000"/>
              </a:spcBef>
              <a:spcAft>
                <a:spcPct val="0"/>
              </a:spcAft>
              <a:buFont typeface="Arial" pitchFamily="34" charset="0"/>
              <a:buChar char="»"/>
              <a:defRPr sz="2000">
                <a:solidFill>
                  <a:srgbClr val="00529D"/>
                </a:solidFill>
                <a:latin typeface="Arial" pitchFamily="34" charset="0"/>
                <a:cs typeface="Arial" pitchFamily="34" charset="0"/>
              </a:defRPr>
            </a:lvl7pPr>
            <a:lvl8pPr marL="3429000" indent="-228600" eaLnBrk="0" fontAlgn="base" hangingPunct="0">
              <a:spcBef>
                <a:spcPct val="20000"/>
              </a:spcBef>
              <a:spcAft>
                <a:spcPct val="0"/>
              </a:spcAft>
              <a:buFont typeface="Arial" pitchFamily="34" charset="0"/>
              <a:buChar char="»"/>
              <a:defRPr sz="2000">
                <a:solidFill>
                  <a:srgbClr val="00529D"/>
                </a:solidFill>
                <a:latin typeface="Arial" pitchFamily="34" charset="0"/>
                <a:cs typeface="Arial" pitchFamily="34" charset="0"/>
              </a:defRPr>
            </a:lvl8pPr>
            <a:lvl9pPr marL="3886200" indent="-228600" eaLnBrk="0" fontAlgn="base" hangingPunct="0">
              <a:spcBef>
                <a:spcPct val="20000"/>
              </a:spcBef>
              <a:spcAft>
                <a:spcPct val="0"/>
              </a:spcAft>
              <a:buFont typeface="Arial" pitchFamily="34" charset="0"/>
              <a:buChar char="»"/>
              <a:defRPr sz="2000">
                <a:solidFill>
                  <a:srgbClr val="00529D"/>
                </a:solidFill>
                <a:latin typeface="Arial" pitchFamily="34" charset="0"/>
                <a:cs typeface="Arial" pitchFamily="34" charset="0"/>
              </a:defRPr>
            </a:lvl9pPr>
          </a:lstStyle>
          <a:p>
            <a:pPr>
              <a:spcBef>
                <a:spcPct val="0"/>
              </a:spcBef>
              <a:buFontTx/>
              <a:buNone/>
            </a:pPr>
            <a:r>
              <a:rPr lang="en-GB" altLang="en-US" sz="1300" b="1" dirty="0">
                <a:solidFill>
                  <a:srgbClr val="000066"/>
                </a:solidFill>
                <a:latin typeface="Calibri" pitchFamily="34" charset="0"/>
                <a:ea typeface="Geneva"/>
                <a:cs typeface="Calibri" pitchFamily="34" charset="0"/>
              </a:rPr>
              <a:t>OCTOBER</a:t>
            </a:r>
          </a:p>
          <a:p>
            <a:pPr>
              <a:spcBef>
                <a:spcPct val="0"/>
              </a:spcBef>
              <a:buFontTx/>
              <a:buNone/>
            </a:pPr>
            <a:r>
              <a:rPr lang="en-GB" altLang="en-US" sz="1300" dirty="0">
                <a:solidFill>
                  <a:srgbClr val="000000"/>
                </a:solidFill>
                <a:latin typeface="Calibri" pitchFamily="34" charset="0"/>
                <a:ea typeface="Geneva"/>
                <a:cs typeface="Calibri" pitchFamily="34" charset="0"/>
              </a:rPr>
              <a:t>The Rochford Review: final report</a:t>
            </a:r>
            <a:r>
              <a:rPr lang="en-GB" altLang="en-US" sz="1300" i="1" dirty="0">
                <a:solidFill>
                  <a:srgbClr val="000000"/>
                </a:solidFill>
                <a:latin typeface="Calibri" pitchFamily="34" charset="0"/>
                <a:ea typeface="Geneva"/>
                <a:cs typeface="Calibri" pitchFamily="34" charset="0"/>
              </a:rPr>
              <a:t> </a:t>
            </a:r>
            <a:endParaRPr lang="en-GB" altLang="en-US" sz="1300" dirty="0">
              <a:solidFill>
                <a:srgbClr val="000000"/>
              </a:solidFill>
              <a:latin typeface="Calibri" pitchFamily="34" charset="0"/>
              <a:ea typeface="Geneva"/>
              <a:cs typeface="Calibri" pitchFamily="34" charset="0"/>
            </a:endParaRPr>
          </a:p>
        </p:txBody>
      </p:sp>
      <p:sp>
        <p:nvSpPr>
          <p:cNvPr id="17429" name="Oval 5"/>
          <p:cNvSpPr>
            <a:spLocks noChangeArrowheads="1"/>
          </p:cNvSpPr>
          <p:nvPr/>
        </p:nvSpPr>
        <p:spPr bwMode="auto">
          <a:xfrm>
            <a:off x="4303713" y="3433763"/>
            <a:ext cx="628650" cy="685800"/>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spcBef>
                <a:spcPct val="20000"/>
              </a:spcBef>
              <a:buFont typeface="Arial" pitchFamily="34" charset="0"/>
              <a:buChar char="•"/>
              <a:defRPr sz="3200">
                <a:solidFill>
                  <a:srgbClr val="00529D"/>
                </a:solidFill>
                <a:latin typeface="Arial" pitchFamily="34" charset="0"/>
                <a:cs typeface="Arial" pitchFamily="34" charset="0"/>
              </a:defRPr>
            </a:lvl1pPr>
            <a:lvl2pPr marL="742950" indent="-285750" eaLnBrk="0" hangingPunct="0">
              <a:spcBef>
                <a:spcPct val="20000"/>
              </a:spcBef>
              <a:buFont typeface="Arial" pitchFamily="34" charset="0"/>
              <a:buChar char="–"/>
              <a:defRPr sz="2800">
                <a:solidFill>
                  <a:srgbClr val="00529D"/>
                </a:solidFill>
                <a:latin typeface="Arial" pitchFamily="34" charset="0"/>
                <a:cs typeface="Arial" pitchFamily="34" charset="0"/>
              </a:defRPr>
            </a:lvl2pPr>
            <a:lvl3pPr marL="1143000" indent="-228600" eaLnBrk="0" hangingPunct="0">
              <a:spcBef>
                <a:spcPct val="20000"/>
              </a:spcBef>
              <a:buFont typeface="Arial" pitchFamily="34" charset="0"/>
              <a:buChar char="•"/>
              <a:defRPr sz="2400">
                <a:solidFill>
                  <a:srgbClr val="00529D"/>
                </a:solidFill>
                <a:latin typeface="Arial" pitchFamily="34" charset="0"/>
                <a:cs typeface="Arial" pitchFamily="34" charset="0"/>
              </a:defRPr>
            </a:lvl3pPr>
            <a:lvl4pPr marL="1600200" indent="-228600" eaLnBrk="0" hangingPunct="0">
              <a:spcBef>
                <a:spcPct val="20000"/>
              </a:spcBef>
              <a:buFont typeface="Arial" pitchFamily="34" charset="0"/>
              <a:buChar char="–"/>
              <a:defRPr sz="2000">
                <a:solidFill>
                  <a:srgbClr val="00529D"/>
                </a:solidFill>
                <a:latin typeface="Arial" pitchFamily="34" charset="0"/>
                <a:cs typeface="Arial" pitchFamily="34" charset="0"/>
              </a:defRPr>
            </a:lvl4pPr>
            <a:lvl5pPr marL="2057400" indent="-228600" eaLnBrk="0" hangingPunct="0">
              <a:spcBef>
                <a:spcPct val="20000"/>
              </a:spcBef>
              <a:buFont typeface="Arial" pitchFamily="34" charset="0"/>
              <a:buChar char="»"/>
              <a:defRPr sz="2000">
                <a:solidFill>
                  <a:srgbClr val="00529D"/>
                </a:solidFill>
                <a:latin typeface="Arial" pitchFamily="34" charset="0"/>
                <a:cs typeface="Arial" pitchFamily="34" charset="0"/>
              </a:defRPr>
            </a:lvl5pPr>
            <a:lvl6pPr marL="2514600" indent="-228600" eaLnBrk="0" fontAlgn="base" hangingPunct="0">
              <a:spcBef>
                <a:spcPct val="20000"/>
              </a:spcBef>
              <a:spcAft>
                <a:spcPct val="0"/>
              </a:spcAft>
              <a:buFont typeface="Arial" pitchFamily="34" charset="0"/>
              <a:buChar char="»"/>
              <a:defRPr sz="2000">
                <a:solidFill>
                  <a:srgbClr val="00529D"/>
                </a:solidFill>
                <a:latin typeface="Arial" pitchFamily="34" charset="0"/>
                <a:cs typeface="Arial" pitchFamily="34" charset="0"/>
              </a:defRPr>
            </a:lvl6pPr>
            <a:lvl7pPr marL="2971800" indent="-228600" eaLnBrk="0" fontAlgn="base" hangingPunct="0">
              <a:spcBef>
                <a:spcPct val="20000"/>
              </a:spcBef>
              <a:spcAft>
                <a:spcPct val="0"/>
              </a:spcAft>
              <a:buFont typeface="Arial" pitchFamily="34" charset="0"/>
              <a:buChar char="»"/>
              <a:defRPr sz="2000">
                <a:solidFill>
                  <a:srgbClr val="00529D"/>
                </a:solidFill>
                <a:latin typeface="Arial" pitchFamily="34" charset="0"/>
                <a:cs typeface="Arial" pitchFamily="34" charset="0"/>
              </a:defRPr>
            </a:lvl7pPr>
            <a:lvl8pPr marL="3429000" indent="-228600" eaLnBrk="0" fontAlgn="base" hangingPunct="0">
              <a:spcBef>
                <a:spcPct val="20000"/>
              </a:spcBef>
              <a:spcAft>
                <a:spcPct val="0"/>
              </a:spcAft>
              <a:buFont typeface="Arial" pitchFamily="34" charset="0"/>
              <a:buChar char="»"/>
              <a:defRPr sz="2000">
                <a:solidFill>
                  <a:srgbClr val="00529D"/>
                </a:solidFill>
                <a:latin typeface="Arial" pitchFamily="34" charset="0"/>
                <a:cs typeface="Arial" pitchFamily="34" charset="0"/>
              </a:defRPr>
            </a:lvl8pPr>
            <a:lvl9pPr marL="3886200" indent="-228600" eaLnBrk="0" fontAlgn="base" hangingPunct="0">
              <a:spcBef>
                <a:spcPct val="20000"/>
              </a:spcBef>
              <a:spcAft>
                <a:spcPct val="0"/>
              </a:spcAft>
              <a:buFont typeface="Arial" pitchFamily="34" charset="0"/>
              <a:buChar char="»"/>
              <a:defRPr sz="2000">
                <a:solidFill>
                  <a:srgbClr val="00529D"/>
                </a:solidFill>
                <a:latin typeface="Arial" pitchFamily="34" charset="0"/>
                <a:cs typeface="Arial" pitchFamily="34" charset="0"/>
              </a:defRPr>
            </a:lvl9pPr>
          </a:lstStyle>
          <a:p>
            <a:pPr algn="ctr" eaLnBrk="1" hangingPunct="1">
              <a:spcBef>
                <a:spcPct val="0"/>
              </a:spcBef>
              <a:buFontTx/>
              <a:buNone/>
            </a:pPr>
            <a:r>
              <a:rPr lang="en-GB" altLang="en-US" sz="1600" b="1">
                <a:solidFill>
                  <a:srgbClr val="000000"/>
                </a:solidFill>
                <a:latin typeface="Calibri" pitchFamily="34" charset="0"/>
                <a:ea typeface="Geneva"/>
                <a:cs typeface="Calibri" pitchFamily="34" charset="0"/>
              </a:rPr>
              <a:t>FEB</a:t>
            </a:r>
          </a:p>
          <a:p>
            <a:pPr algn="ctr" eaLnBrk="1" hangingPunct="1">
              <a:spcBef>
                <a:spcPct val="0"/>
              </a:spcBef>
              <a:buFontTx/>
              <a:buNone/>
            </a:pPr>
            <a:r>
              <a:rPr lang="en-GB" altLang="en-US" sz="1600" b="1">
                <a:solidFill>
                  <a:srgbClr val="000000"/>
                </a:solidFill>
                <a:latin typeface="Calibri" pitchFamily="34" charset="0"/>
                <a:ea typeface="Geneva"/>
                <a:cs typeface="Calibri" pitchFamily="34" charset="0"/>
              </a:rPr>
              <a:t>2017</a:t>
            </a:r>
          </a:p>
        </p:txBody>
      </p:sp>
      <p:sp>
        <p:nvSpPr>
          <p:cNvPr id="17430" name="Rectangle 23">
            <a:hlinkClick r:id="rId5"/>
          </p:cNvPr>
          <p:cNvSpPr>
            <a:spLocks noChangeArrowheads="1"/>
          </p:cNvSpPr>
          <p:nvPr/>
        </p:nvSpPr>
        <p:spPr bwMode="auto">
          <a:xfrm>
            <a:off x="5076825" y="2536825"/>
            <a:ext cx="1858963" cy="892175"/>
          </a:xfrm>
          <a:prstGeom prst="rect">
            <a:avLst/>
          </a:prstGeom>
          <a:solidFill>
            <a:srgbClr val="FFFFCC"/>
          </a:solidFill>
          <a:ln w="9525">
            <a:solidFill>
              <a:schemeClr val="tx1"/>
            </a:solidFill>
            <a:miter lim="800000"/>
            <a:headEnd/>
            <a:tailEnd/>
          </a:ln>
        </p:spPr>
        <p:txBody>
          <a:bodyPr anchor="ctr">
            <a:spAutoFit/>
          </a:bodyPr>
          <a:lstStyle>
            <a:lvl1pPr eaLnBrk="0" hangingPunct="0">
              <a:spcBef>
                <a:spcPct val="20000"/>
              </a:spcBef>
              <a:buFont typeface="Arial" pitchFamily="34" charset="0"/>
              <a:buChar char="•"/>
              <a:defRPr sz="3200">
                <a:solidFill>
                  <a:srgbClr val="00529D"/>
                </a:solidFill>
                <a:latin typeface="Arial" pitchFamily="34" charset="0"/>
                <a:cs typeface="Arial" pitchFamily="34" charset="0"/>
              </a:defRPr>
            </a:lvl1pPr>
            <a:lvl2pPr marL="742950" indent="-285750" eaLnBrk="0" hangingPunct="0">
              <a:spcBef>
                <a:spcPct val="20000"/>
              </a:spcBef>
              <a:buFont typeface="Arial" pitchFamily="34" charset="0"/>
              <a:buChar char="–"/>
              <a:defRPr sz="2800">
                <a:solidFill>
                  <a:srgbClr val="00529D"/>
                </a:solidFill>
                <a:latin typeface="Arial" pitchFamily="34" charset="0"/>
                <a:cs typeface="Arial" pitchFamily="34" charset="0"/>
              </a:defRPr>
            </a:lvl2pPr>
            <a:lvl3pPr marL="1143000" indent="-228600" eaLnBrk="0" hangingPunct="0">
              <a:spcBef>
                <a:spcPct val="20000"/>
              </a:spcBef>
              <a:buFont typeface="Arial" pitchFamily="34" charset="0"/>
              <a:buChar char="•"/>
              <a:defRPr sz="2400">
                <a:solidFill>
                  <a:srgbClr val="00529D"/>
                </a:solidFill>
                <a:latin typeface="Arial" pitchFamily="34" charset="0"/>
                <a:cs typeface="Arial" pitchFamily="34" charset="0"/>
              </a:defRPr>
            </a:lvl3pPr>
            <a:lvl4pPr marL="1600200" indent="-228600" eaLnBrk="0" hangingPunct="0">
              <a:spcBef>
                <a:spcPct val="20000"/>
              </a:spcBef>
              <a:buFont typeface="Arial" pitchFamily="34" charset="0"/>
              <a:buChar char="–"/>
              <a:defRPr sz="2000">
                <a:solidFill>
                  <a:srgbClr val="00529D"/>
                </a:solidFill>
                <a:latin typeface="Arial" pitchFamily="34" charset="0"/>
                <a:cs typeface="Arial" pitchFamily="34" charset="0"/>
              </a:defRPr>
            </a:lvl4pPr>
            <a:lvl5pPr marL="2057400" indent="-228600" eaLnBrk="0" hangingPunct="0">
              <a:spcBef>
                <a:spcPct val="20000"/>
              </a:spcBef>
              <a:buFont typeface="Arial" pitchFamily="34" charset="0"/>
              <a:buChar char="»"/>
              <a:defRPr sz="2000">
                <a:solidFill>
                  <a:srgbClr val="00529D"/>
                </a:solidFill>
                <a:latin typeface="Arial" pitchFamily="34" charset="0"/>
                <a:cs typeface="Arial" pitchFamily="34" charset="0"/>
              </a:defRPr>
            </a:lvl5pPr>
            <a:lvl6pPr marL="2514600" indent="-228600" eaLnBrk="0" fontAlgn="base" hangingPunct="0">
              <a:spcBef>
                <a:spcPct val="20000"/>
              </a:spcBef>
              <a:spcAft>
                <a:spcPct val="0"/>
              </a:spcAft>
              <a:buFont typeface="Arial" pitchFamily="34" charset="0"/>
              <a:buChar char="»"/>
              <a:defRPr sz="2000">
                <a:solidFill>
                  <a:srgbClr val="00529D"/>
                </a:solidFill>
                <a:latin typeface="Arial" pitchFamily="34" charset="0"/>
                <a:cs typeface="Arial" pitchFamily="34" charset="0"/>
              </a:defRPr>
            </a:lvl6pPr>
            <a:lvl7pPr marL="2971800" indent="-228600" eaLnBrk="0" fontAlgn="base" hangingPunct="0">
              <a:spcBef>
                <a:spcPct val="20000"/>
              </a:spcBef>
              <a:spcAft>
                <a:spcPct val="0"/>
              </a:spcAft>
              <a:buFont typeface="Arial" pitchFamily="34" charset="0"/>
              <a:buChar char="»"/>
              <a:defRPr sz="2000">
                <a:solidFill>
                  <a:srgbClr val="00529D"/>
                </a:solidFill>
                <a:latin typeface="Arial" pitchFamily="34" charset="0"/>
                <a:cs typeface="Arial" pitchFamily="34" charset="0"/>
              </a:defRPr>
            </a:lvl7pPr>
            <a:lvl8pPr marL="3429000" indent="-228600" eaLnBrk="0" fontAlgn="base" hangingPunct="0">
              <a:spcBef>
                <a:spcPct val="20000"/>
              </a:spcBef>
              <a:spcAft>
                <a:spcPct val="0"/>
              </a:spcAft>
              <a:buFont typeface="Arial" pitchFamily="34" charset="0"/>
              <a:buChar char="»"/>
              <a:defRPr sz="2000">
                <a:solidFill>
                  <a:srgbClr val="00529D"/>
                </a:solidFill>
                <a:latin typeface="Arial" pitchFamily="34" charset="0"/>
                <a:cs typeface="Arial" pitchFamily="34" charset="0"/>
              </a:defRPr>
            </a:lvl8pPr>
            <a:lvl9pPr marL="3886200" indent="-228600" eaLnBrk="0" fontAlgn="base" hangingPunct="0">
              <a:spcBef>
                <a:spcPct val="20000"/>
              </a:spcBef>
              <a:spcAft>
                <a:spcPct val="0"/>
              </a:spcAft>
              <a:buFont typeface="Arial" pitchFamily="34" charset="0"/>
              <a:buChar char="»"/>
              <a:defRPr sz="2000">
                <a:solidFill>
                  <a:srgbClr val="00529D"/>
                </a:solidFill>
                <a:latin typeface="Arial" pitchFamily="34" charset="0"/>
                <a:cs typeface="Arial" pitchFamily="34" charset="0"/>
              </a:defRPr>
            </a:lvl9pPr>
          </a:lstStyle>
          <a:p>
            <a:pPr>
              <a:spcBef>
                <a:spcPct val="0"/>
              </a:spcBef>
              <a:buFontTx/>
              <a:buNone/>
            </a:pPr>
            <a:r>
              <a:rPr lang="en-GB" altLang="en-US" sz="1300" b="1">
                <a:solidFill>
                  <a:srgbClr val="000066"/>
                </a:solidFill>
                <a:latin typeface="Calibri" pitchFamily="34" charset="0"/>
                <a:ea typeface="Geneva"/>
                <a:cs typeface="Calibri" pitchFamily="34" charset="0"/>
              </a:rPr>
              <a:t>MARCH</a:t>
            </a:r>
          </a:p>
          <a:p>
            <a:pPr>
              <a:spcBef>
                <a:spcPct val="0"/>
              </a:spcBef>
              <a:buFontTx/>
              <a:buNone/>
            </a:pPr>
            <a:r>
              <a:rPr lang="en-GB" altLang="en-US" sz="1300">
                <a:solidFill>
                  <a:srgbClr val="000000"/>
                </a:solidFill>
                <a:latin typeface="Calibri" pitchFamily="34" charset="0"/>
                <a:ea typeface="Geneva"/>
                <a:cs typeface="Calibri" pitchFamily="34" charset="0"/>
              </a:rPr>
              <a:t>STA update: ‘KS2 TA moderation: addressing misconceptions’ video</a:t>
            </a:r>
          </a:p>
        </p:txBody>
      </p:sp>
      <p:sp>
        <p:nvSpPr>
          <p:cNvPr id="17431" name="TextBox 1"/>
          <p:cNvSpPr txBox="1">
            <a:spLocks noChangeArrowheads="1"/>
          </p:cNvSpPr>
          <p:nvPr/>
        </p:nvSpPr>
        <p:spPr bwMode="auto">
          <a:xfrm>
            <a:off x="6864350" y="2924175"/>
            <a:ext cx="731838" cy="1201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rgbClr val="00529D"/>
                </a:solidFill>
                <a:latin typeface="Arial" pitchFamily="34" charset="0"/>
                <a:cs typeface="Arial" pitchFamily="34" charset="0"/>
              </a:defRPr>
            </a:lvl1pPr>
            <a:lvl2pPr marL="742950" indent="-285750" eaLnBrk="0" hangingPunct="0">
              <a:spcBef>
                <a:spcPct val="20000"/>
              </a:spcBef>
              <a:buFont typeface="Arial" pitchFamily="34" charset="0"/>
              <a:buChar char="–"/>
              <a:defRPr sz="2800">
                <a:solidFill>
                  <a:srgbClr val="00529D"/>
                </a:solidFill>
                <a:latin typeface="Arial" pitchFamily="34" charset="0"/>
                <a:cs typeface="Arial" pitchFamily="34" charset="0"/>
              </a:defRPr>
            </a:lvl2pPr>
            <a:lvl3pPr marL="1143000" indent="-228600" eaLnBrk="0" hangingPunct="0">
              <a:spcBef>
                <a:spcPct val="20000"/>
              </a:spcBef>
              <a:buFont typeface="Arial" pitchFamily="34" charset="0"/>
              <a:buChar char="•"/>
              <a:defRPr sz="2400">
                <a:solidFill>
                  <a:srgbClr val="00529D"/>
                </a:solidFill>
                <a:latin typeface="Arial" pitchFamily="34" charset="0"/>
                <a:cs typeface="Arial" pitchFamily="34" charset="0"/>
              </a:defRPr>
            </a:lvl3pPr>
            <a:lvl4pPr marL="1600200" indent="-228600" eaLnBrk="0" hangingPunct="0">
              <a:spcBef>
                <a:spcPct val="20000"/>
              </a:spcBef>
              <a:buFont typeface="Arial" pitchFamily="34" charset="0"/>
              <a:buChar char="–"/>
              <a:defRPr sz="2000">
                <a:solidFill>
                  <a:srgbClr val="00529D"/>
                </a:solidFill>
                <a:latin typeface="Arial" pitchFamily="34" charset="0"/>
                <a:cs typeface="Arial" pitchFamily="34" charset="0"/>
              </a:defRPr>
            </a:lvl4pPr>
            <a:lvl5pPr marL="2057400" indent="-228600" eaLnBrk="0" hangingPunct="0">
              <a:spcBef>
                <a:spcPct val="20000"/>
              </a:spcBef>
              <a:buFont typeface="Arial" pitchFamily="34" charset="0"/>
              <a:buChar char="»"/>
              <a:defRPr sz="2000">
                <a:solidFill>
                  <a:srgbClr val="00529D"/>
                </a:solidFill>
                <a:latin typeface="Arial" pitchFamily="34" charset="0"/>
                <a:cs typeface="Arial" pitchFamily="34" charset="0"/>
              </a:defRPr>
            </a:lvl5pPr>
            <a:lvl6pPr marL="2514600" indent="-228600" eaLnBrk="0" fontAlgn="base" hangingPunct="0">
              <a:spcBef>
                <a:spcPct val="20000"/>
              </a:spcBef>
              <a:spcAft>
                <a:spcPct val="0"/>
              </a:spcAft>
              <a:buFont typeface="Arial" pitchFamily="34" charset="0"/>
              <a:buChar char="»"/>
              <a:defRPr sz="2000">
                <a:solidFill>
                  <a:srgbClr val="00529D"/>
                </a:solidFill>
                <a:latin typeface="Arial" pitchFamily="34" charset="0"/>
                <a:cs typeface="Arial" pitchFamily="34" charset="0"/>
              </a:defRPr>
            </a:lvl6pPr>
            <a:lvl7pPr marL="2971800" indent="-228600" eaLnBrk="0" fontAlgn="base" hangingPunct="0">
              <a:spcBef>
                <a:spcPct val="20000"/>
              </a:spcBef>
              <a:spcAft>
                <a:spcPct val="0"/>
              </a:spcAft>
              <a:buFont typeface="Arial" pitchFamily="34" charset="0"/>
              <a:buChar char="»"/>
              <a:defRPr sz="2000">
                <a:solidFill>
                  <a:srgbClr val="00529D"/>
                </a:solidFill>
                <a:latin typeface="Arial" pitchFamily="34" charset="0"/>
                <a:cs typeface="Arial" pitchFamily="34" charset="0"/>
              </a:defRPr>
            </a:lvl7pPr>
            <a:lvl8pPr marL="3429000" indent="-228600" eaLnBrk="0" fontAlgn="base" hangingPunct="0">
              <a:spcBef>
                <a:spcPct val="20000"/>
              </a:spcBef>
              <a:spcAft>
                <a:spcPct val="0"/>
              </a:spcAft>
              <a:buFont typeface="Arial" pitchFamily="34" charset="0"/>
              <a:buChar char="»"/>
              <a:defRPr sz="2000">
                <a:solidFill>
                  <a:srgbClr val="00529D"/>
                </a:solidFill>
                <a:latin typeface="Arial" pitchFamily="34" charset="0"/>
                <a:cs typeface="Arial" pitchFamily="34" charset="0"/>
              </a:defRPr>
            </a:lvl8pPr>
            <a:lvl9pPr marL="3886200" indent="-228600" eaLnBrk="0" fontAlgn="base" hangingPunct="0">
              <a:spcBef>
                <a:spcPct val="20000"/>
              </a:spcBef>
              <a:spcAft>
                <a:spcPct val="0"/>
              </a:spcAft>
              <a:buFont typeface="Arial" pitchFamily="34" charset="0"/>
              <a:buChar char="»"/>
              <a:defRPr sz="2000">
                <a:solidFill>
                  <a:srgbClr val="00529D"/>
                </a:solidFill>
                <a:latin typeface="Arial" pitchFamily="34" charset="0"/>
                <a:cs typeface="Arial" pitchFamily="34" charset="0"/>
              </a:defRPr>
            </a:lvl9pPr>
          </a:lstStyle>
          <a:p>
            <a:pPr algn="ctr" eaLnBrk="1" hangingPunct="1">
              <a:spcBef>
                <a:spcPct val="0"/>
              </a:spcBef>
              <a:buFontTx/>
              <a:buNone/>
            </a:pPr>
            <a:r>
              <a:rPr lang="en-GB" altLang="en-US" sz="1800" b="1">
                <a:solidFill>
                  <a:srgbClr val="000066"/>
                </a:solidFill>
                <a:latin typeface="Calibri" pitchFamily="34" charset="0"/>
                <a:ea typeface="Geneva"/>
                <a:cs typeface="Calibri" pitchFamily="34" charset="0"/>
              </a:rPr>
              <a:t>MAY 2017 NC tests</a:t>
            </a:r>
          </a:p>
        </p:txBody>
      </p:sp>
      <p:sp>
        <p:nvSpPr>
          <p:cNvPr id="17432" name="Rectangle 23">
            <a:hlinkClick r:id="rId5"/>
          </p:cNvPr>
          <p:cNvSpPr>
            <a:spLocks noChangeArrowheads="1"/>
          </p:cNvSpPr>
          <p:nvPr/>
        </p:nvSpPr>
        <p:spPr bwMode="auto">
          <a:xfrm>
            <a:off x="5076825" y="528638"/>
            <a:ext cx="2554288" cy="49212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spcBef>
                <a:spcPct val="20000"/>
              </a:spcBef>
              <a:buFont typeface="Arial" pitchFamily="34" charset="0"/>
              <a:buChar char="•"/>
              <a:defRPr sz="3200">
                <a:solidFill>
                  <a:srgbClr val="00529D"/>
                </a:solidFill>
                <a:latin typeface="Arial" pitchFamily="34" charset="0"/>
                <a:cs typeface="Arial" pitchFamily="34" charset="0"/>
              </a:defRPr>
            </a:lvl1pPr>
            <a:lvl2pPr marL="742950" indent="-285750" eaLnBrk="0" hangingPunct="0">
              <a:spcBef>
                <a:spcPct val="20000"/>
              </a:spcBef>
              <a:buFont typeface="Arial" pitchFamily="34" charset="0"/>
              <a:buChar char="–"/>
              <a:defRPr sz="2800">
                <a:solidFill>
                  <a:srgbClr val="00529D"/>
                </a:solidFill>
                <a:latin typeface="Arial" pitchFamily="34" charset="0"/>
                <a:cs typeface="Arial" pitchFamily="34" charset="0"/>
              </a:defRPr>
            </a:lvl2pPr>
            <a:lvl3pPr marL="1143000" indent="-228600" eaLnBrk="0" hangingPunct="0">
              <a:spcBef>
                <a:spcPct val="20000"/>
              </a:spcBef>
              <a:buFont typeface="Arial" pitchFamily="34" charset="0"/>
              <a:buChar char="•"/>
              <a:defRPr sz="2400">
                <a:solidFill>
                  <a:srgbClr val="00529D"/>
                </a:solidFill>
                <a:latin typeface="Arial" pitchFamily="34" charset="0"/>
                <a:cs typeface="Arial" pitchFamily="34" charset="0"/>
              </a:defRPr>
            </a:lvl3pPr>
            <a:lvl4pPr marL="1600200" indent="-228600" eaLnBrk="0" hangingPunct="0">
              <a:spcBef>
                <a:spcPct val="20000"/>
              </a:spcBef>
              <a:buFont typeface="Arial" pitchFamily="34" charset="0"/>
              <a:buChar char="–"/>
              <a:defRPr sz="2000">
                <a:solidFill>
                  <a:srgbClr val="00529D"/>
                </a:solidFill>
                <a:latin typeface="Arial" pitchFamily="34" charset="0"/>
                <a:cs typeface="Arial" pitchFamily="34" charset="0"/>
              </a:defRPr>
            </a:lvl4pPr>
            <a:lvl5pPr marL="2057400" indent="-228600" eaLnBrk="0" hangingPunct="0">
              <a:spcBef>
                <a:spcPct val="20000"/>
              </a:spcBef>
              <a:buFont typeface="Arial" pitchFamily="34" charset="0"/>
              <a:buChar char="»"/>
              <a:defRPr sz="2000">
                <a:solidFill>
                  <a:srgbClr val="00529D"/>
                </a:solidFill>
                <a:latin typeface="Arial" pitchFamily="34" charset="0"/>
                <a:cs typeface="Arial" pitchFamily="34" charset="0"/>
              </a:defRPr>
            </a:lvl5pPr>
            <a:lvl6pPr marL="2514600" indent="-228600" eaLnBrk="0" fontAlgn="base" hangingPunct="0">
              <a:spcBef>
                <a:spcPct val="20000"/>
              </a:spcBef>
              <a:spcAft>
                <a:spcPct val="0"/>
              </a:spcAft>
              <a:buFont typeface="Arial" pitchFamily="34" charset="0"/>
              <a:buChar char="»"/>
              <a:defRPr sz="2000">
                <a:solidFill>
                  <a:srgbClr val="00529D"/>
                </a:solidFill>
                <a:latin typeface="Arial" pitchFamily="34" charset="0"/>
                <a:cs typeface="Arial" pitchFamily="34" charset="0"/>
              </a:defRPr>
            </a:lvl6pPr>
            <a:lvl7pPr marL="2971800" indent="-228600" eaLnBrk="0" fontAlgn="base" hangingPunct="0">
              <a:spcBef>
                <a:spcPct val="20000"/>
              </a:spcBef>
              <a:spcAft>
                <a:spcPct val="0"/>
              </a:spcAft>
              <a:buFont typeface="Arial" pitchFamily="34" charset="0"/>
              <a:buChar char="»"/>
              <a:defRPr sz="2000">
                <a:solidFill>
                  <a:srgbClr val="00529D"/>
                </a:solidFill>
                <a:latin typeface="Arial" pitchFamily="34" charset="0"/>
                <a:cs typeface="Arial" pitchFamily="34" charset="0"/>
              </a:defRPr>
            </a:lvl7pPr>
            <a:lvl8pPr marL="3429000" indent="-228600" eaLnBrk="0" fontAlgn="base" hangingPunct="0">
              <a:spcBef>
                <a:spcPct val="20000"/>
              </a:spcBef>
              <a:spcAft>
                <a:spcPct val="0"/>
              </a:spcAft>
              <a:buFont typeface="Arial" pitchFamily="34" charset="0"/>
              <a:buChar char="»"/>
              <a:defRPr sz="2000">
                <a:solidFill>
                  <a:srgbClr val="00529D"/>
                </a:solidFill>
                <a:latin typeface="Arial" pitchFamily="34" charset="0"/>
                <a:cs typeface="Arial" pitchFamily="34" charset="0"/>
              </a:defRPr>
            </a:lvl8pPr>
            <a:lvl9pPr marL="3886200" indent="-228600" eaLnBrk="0" fontAlgn="base" hangingPunct="0">
              <a:spcBef>
                <a:spcPct val="20000"/>
              </a:spcBef>
              <a:spcAft>
                <a:spcPct val="0"/>
              </a:spcAft>
              <a:buFont typeface="Arial" pitchFamily="34" charset="0"/>
              <a:buChar char="»"/>
              <a:defRPr sz="2000">
                <a:solidFill>
                  <a:srgbClr val="00529D"/>
                </a:solidFill>
                <a:latin typeface="Arial" pitchFamily="34" charset="0"/>
                <a:cs typeface="Arial" pitchFamily="34" charset="0"/>
              </a:defRPr>
            </a:lvl9pPr>
          </a:lstStyle>
          <a:p>
            <a:pPr>
              <a:spcBef>
                <a:spcPct val="0"/>
              </a:spcBef>
              <a:buFontTx/>
              <a:buNone/>
            </a:pPr>
            <a:r>
              <a:rPr lang="en-GB" altLang="en-US" sz="1300" b="1">
                <a:solidFill>
                  <a:srgbClr val="000066"/>
                </a:solidFill>
                <a:latin typeface="Calibri" pitchFamily="34" charset="0"/>
                <a:ea typeface="Geneva"/>
                <a:cs typeface="Calibri" pitchFamily="34" charset="0"/>
              </a:rPr>
              <a:t>MARCH/APRIL</a:t>
            </a:r>
            <a:r>
              <a:rPr lang="en-GB" altLang="en-US" sz="1300">
                <a:solidFill>
                  <a:srgbClr val="000000"/>
                </a:solidFill>
                <a:latin typeface="Calibri" pitchFamily="34" charset="0"/>
                <a:ea typeface="Geneva"/>
                <a:cs typeface="Calibri" pitchFamily="34" charset="0"/>
              </a:rPr>
              <a:t>: PSC and KS1/KS2 test administration guidance (TAG) </a:t>
            </a:r>
          </a:p>
        </p:txBody>
      </p:sp>
      <p:sp>
        <p:nvSpPr>
          <p:cNvPr id="17433" name="Rectangle 23">
            <a:hlinkClick r:id="rId5"/>
          </p:cNvPr>
          <p:cNvSpPr>
            <a:spLocks noChangeArrowheads="1"/>
          </p:cNvSpPr>
          <p:nvPr/>
        </p:nvSpPr>
        <p:spPr bwMode="auto">
          <a:xfrm>
            <a:off x="5076825" y="1063625"/>
            <a:ext cx="2455863" cy="49371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spcBef>
                <a:spcPct val="20000"/>
              </a:spcBef>
              <a:buFont typeface="Arial" pitchFamily="34" charset="0"/>
              <a:buChar char="•"/>
              <a:defRPr sz="3200">
                <a:solidFill>
                  <a:srgbClr val="00529D"/>
                </a:solidFill>
                <a:latin typeface="Arial" pitchFamily="34" charset="0"/>
                <a:cs typeface="Arial" pitchFamily="34" charset="0"/>
              </a:defRPr>
            </a:lvl1pPr>
            <a:lvl2pPr marL="742950" indent="-285750" eaLnBrk="0" hangingPunct="0">
              <a:spcBef>
                <a:spcPct val="20000"/>
              </a:spcBef>
              <a:buFont typeface="Arial" pitchFamily="34" charset="0"/>
              <a:buChar char="–"/>
              <a:defRPr sz="2800">
                <a:solidFill>
                  <a:srgbClr val="00529D"/>
                </a:solidFill>
                <a:latin typeface="Arial" pitchFamily="34" charset="0"/>
                <a:cs typeface="Arial" pitchFamily="34" charset="0"/>
              </a:defRPr>
            </a:lvl2pPr>
            <a:lvl3pPr marL="1143000" indent="-228600" eaLnBrk="0" hangingPunct="0">
              <a:spcBef>
                <a:spcPct val="20000"/>
              </a:spcBef>
              <a:buFont typeface="Arial" pitchFamily="34" charset="0"/>
              <a:buChar char="•"/>
              <a:defRPr sz="2400">
                <a:solidFill>
                  <a:srgbClr val="00529D"/>
                </a:solidFill>
                <a:latin typeface="Arial" pitchFamily="34" charset="0"/>
                <a:cs typeface="Arial" pitchFamily="34" charset="0"/>
              </a:defRPr>
            </a:lvl3pPr>
            <a:lvl4pPr marL="1600200" indent="-228600" eaLnBrk="0" hangingPunct="0">
              <a:spcBef>
                <a:spcPct val="20000"/>
              </a:spcBef>
              <a:buFont typeface="Arial" pitchFamily="34" charset="0"/>
              <a:buChar char="–"/>
              <a:defRPr sz="2000">
                <a:solidFill>
                  <a:srgbClr val="00529D"/>
                </a:solidFill>
                <a:latin typeface="Arial" pitchFamily="34" charset="0"/>
                <a:cs typeface="Arial" pitchFamily="34" charset="0"/>
              </a:defRPr>
            </a:lvl4pPr>
            <a:lvl5pPr marL="2057400" indent="-228600" eaLnBrk="0" hangingPunct="0">
              <a:spcBef>
                <a:spcPct val="20000"/>
              </a:spcBef>
              <a:buFont typeface="Arial" pitchFamily="34" charset="0"/>
              <a:buChar char="»"/>
              <a:defRPr sz="2000">
                <a:solidFill>
                  <a:srgbClr val="00529D"/>
                </a:solidFill>
                <a:latin typeface="Arial" pitchFamily="34" charset="0"/>
                <a:cs typeface="Arial" pitchFamily="34" charset="0"/>
              </a:defRPr>
            </a:lvl5pPr>
            <a:lvl6pPr marL="2514600" indent="-228600" eaLnBrk="0" fontAlgn="base" hangingPunct="0">
              <a:spcBef>
                <a:spcPct val="20000"/>
              </a:spcBef>
              <a:spcAft>
                <a:spcPct val="0"/>
              </a:spcAft>
              <a:buFont typeface="Arial" pitchFamily="34" charset="0"/>
              <a:buChar char="»"/>
              <a:defRPr sz="2000">
                <a:solidFill>
                  <a:srgbClr val="00529D"/>
                </a:solidFill>
                <a:latin typeface="Arial" pitchFamily="34" charset="0"/>
                <a:cs typeface="Arial" pitchFamily="34" charset="0"/>
              </a:defRPr>
            </a:lvl6pPr>
            <a:lvl7pPr marL="2971800" indent="-228600" eaLnBrk="0" fontAlgn="base" hangingPunct="0">
              <a:spcBef>
                <a:spcPct val="20000"/>
              </a:spcBef>
              <a:spcAft>
                <a:spcPct val="0"/>
              </a:spcAft>
              <a:buFont typeface="Arial" pitchFamily="34" charset="0"/>
              <a:buChar char="»"/>
              <a:defRPr sz="2000">
                <a:solidFill>
                  <a:srgbClr val="00529D"/>
                </a:solidFill>
                <a:latin typeface="Arial" pitchFamily="34" charset="0"/>
                <a:cs typeface="Arial" pitchFamily="34" charset="0"/>
              </a:defRPr>
            </a:lvl7pPr>
            <a:lvl8pPr marL="3429000" indent="-228600" eaLnBrk="0" fontAlgn="base" hangingPunct="0">
              <a:spcBef>
                <a:spcPct val="20000"/>
              </a:spcBef>
              <a:spcAft>
                <a:spcPct val="0"/>
              </a:spcAft>
              <a:buFont typeface="Arial" pitchFamily="34" charset="0"/>
              <a:buChar char="»"/>
              <a:defRPr sz="2000">
                <a:solidFill>
                  <a:srgbClr val="00529D"/>
                </a:solidFill>
                <a:latin typeface="Arial" pitchFamily="34" charset="0"/>
                <a:cs typeface="Arial" pitchFamily="34" charset="0"/>
              </a:defRPr>
            </a:lvl8pPr>
            <a:lvl9pPr marL="3886200" indent="-228600" eaLnBrk="0" fontAlgn="base" hangingPunct="0">
              <a:spcBef>
                <a:spcPct val="20000"/>
              </a:spcBef>
              <a:spcAft>
                <a:spcPct val="0"/>
              </a:spcAft>
              <a:buFont typeface="Arial" pitchFamily="34" charset="0"/>
              <a:buChar char="»"/>
              <a:defRPr sz="2000">
                <a:solidFill>
                  <a:srgbClr val="00529D"/>
                </a:solidFill>
                <a:latin typeface="Arial" pitchFamily="34" charset="0"/>
                <a:cs typeface="Arial" pitchFamily="34" charset="0"/>
              </a:defRPr>
            </a:lvl9pPr>
          </a:lstStyle>
          <a:p>
            <a:pPr>
              <a:spcBef>
                <a:spcPct val="0"/>
              </a:spcBef>
              <a:buFontTx/>
              <a:buNone/>
            </a:pPr>
            <a:r>
              <a:rPr lang="en-GB" altLang="en-US" sz="1300" b="1">
                <a:solidFill>
                  <a:srgbClr val="000066"/>
                </a:solidFill>
                <a:latin typeface="Calibri" pitchFamily="34" charset="0"/>
                <a:ea typeface="Geneva"/>
                <a:cs typeface="Calibri" pitchFamily="34" charset="0"/>
              </a:rPr>
              <a:t>MARCH/APRIL</a:t>
            </a:r>
            <a:r>
              <a:rPr lang="en-GB" altLang="en-US" sz="1300">
                <a:solidFill>
                  <a:srgbClr val="000000"/>
                </a:solidFill>
                <a:latin typeface="Calibri" pitchFamily="34" charset="0"/>
                <a:ea typeface="Geneva"/>
                <a:cs typeface="Calibri" pitchFamily="34" charset="0"/>
              </a:rPr>
              <a:t>: KS2 tests and PSC: monitoring visits’ guidance</a:t>
            </a:r>
          </a:p>
        </p:txBody>
      </p:sp>
      <p:sp>
        <p:nvSpPr>
          <p:cNvPr id="17434" name="Oval 5"/>
          <p:cNvSpPr>
            <a:spLocks noChangeArrowheads="1"/>
          </p:cNvSpPr>
          <p:nvPr/>
        </p:nvSpPr>
        <p:spPr bwMode="auto">
          <a:xfrm>
            <a:off x="1808163" y="3429000"/>
            <a:ext cx="676275" cy="685800"/>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spcBef>
                <a:spcPct val="20000"/>
              </a:spcBef>
              <a:buFont typeface="Arial" pitchFamily="34" charset="0"/>
              <a:buChar char="•"/>
              <a:defRPr sz="3200">
                <a:solidFill>
                  <a:srgbClr val="00529D"/>
                </a:solidFill>
                <a:latin typeface="Arial" pitchFamily="34" charset="0"/>
                <a:cs typeface="Arial" pitchFamily="34" charset="0"/>
              </a:defRPr>
            </a:lvl1pPr>
            <a:lvl2pPr marL="742950" indent="-285750" eaLnBrk="0" hangingPunct="0">
              <a:spcBef>
                <a:spcPct val="20000"/>
              </a:spcBef>
              <a:buFont typeface="Arial" pitchFamily="34" charset="0"/>
              <a:buChar char="–"/>
              <a:defRPr sz="2800">
                <a:solidFill>
                  <a:srgbClr val="00529D"/>
                </a:solidFill>
                <a:latin typeface="Arial" pitchFamily="34" charset="0"/>
                <a:cs typeface="Arial" pitchFamily="34" charset="0"/>
              </a:defRPr>
            </a:lvl2pPr>
            <a:lvl3pPr marL="1143000" indent="-228600" eaLnBrk="0" hangingPunct="0">
              <a:spcBef>
                <a:spcPct val="20000"/>
              </a:spcBef>
              <a:buFont typeface="Arial" pitchFamily="34" charset="0"/>
              <a:buChar char="•"/>
              <a:defRPr sz="2400">
                <a:solidFill>
                  <a:srgbClr val="00529D"/>
                </a:solidFill>
                <a:latin typeface="Arial" pitchFamily="34" charset="0"/>
                <a:cs typeface="Arial" pitchFamily="34" charset="0"/>
              </a:defRPr>
            </a:lvl3pPr>
            <a:lvl4pPr marL="1600200" indent="-228600" eaLnBrk="0" hangingPunct="0">
              <a:spcBef>
                <a:spcPct val="20000"/>
              </a:spcBef>
              <a:buFont typeface="Arial" pitchFamily="34" charset="0"/>
              <a:buChar char="–"/>
              <a:defRPr sz="2000">
                <a:solidFill>
                  <a:srgbClr val="00529D"/>
                </a:solidFill>
                <a:latin typeface="Arial" pitchFamily="34" charset="0"/>
                <a:cs typeface="Arial" pitchFamily="34" charset="0"/>
              </a:defRPr>
            </a:lvl4pPr>
            <a:lvl5pPr marL="2057400" indent="-228600" eaLnBrk="0" hangingPunct="0">
              <a:spcBef>
                <a:spcPct val="20000"/>
              </a:spcBef>
              <a:buFont typeface="Arial" pitchFamily="34" charset="0"/>
              <a:buChar char="»"/>
              <a:defRPr sz="2000">
                <a:solidFill>
                  <a:srgbClr val="00529D"/>
                </a:solidFill>
                <a:latin typeface="Arial" pitchFamily="34" charset="0"/>
                <a:cs typeface="Arial" pitchFamily="34" charset="0"/>
              </a:defRPr>
            </a:lvl5pPr>
            <a:lvl6pPr marL="2514600" indent="-228600" eaLnBrk="0" fontAlgn="base" hangingPunct="0">
              <a:spcBef>
                <a:spcPct val="20000"/>
              </a:spcBef>
              <a:spcAft>
                <a:spcPct val="0"/>
              </a:spcAft>
              <a:buFont typeface="Arial" pitchFamily="34" charset="0"/>
              <a:buChar char="»"/>
              <a:defRPr sz="2000">
                <a:solidFill>
                  <a:srgbClr val="00529D"/>
                </a:solidFill>
                <a:latin typeface="Arial" pitchFamily="34" charset="0"/>
                <a:cs typeface="Arial" pitchFamily="34" charset="0"/>
              </a:defRPr>
            </a:lvl6pPr>
            <a:lvl7pPr marL="2971800" indent="-228600" eaLnBrk="0" fontAlgn="base" hangingPunct="0">
              <a:spcBef>
                <a:spcPct val="20000"/>
              </a:spcBef>
              <a:spcAft>
                <a:spcPct val="0"/>
              </a:spcAft>
              <a:buFont typeface="Arial" pitchFamily="34" charset="0"/>
              <a:buChar char="»"/>
              <a:defRPr sz="2000">
                <a:solidFill>
                  <a:srgbClr val="00529D"/>
                </a:solidFill>
                <a:latin typeface="Arial" pitchFamily="34" charset="0"/>
                <a:cs typeface="Arial" pitchFamily="34" charset="0"/>
              </a:defRPr>
            </a:lvl7pPr>
            <a:lvl8pPr marL="3429000" indent="-228600" eaLnBrk="0" fontAlgn="base" hangingPunct="0">
              <a:spcBef>
                <a:spcPct val="20000"/>
              </a:spcBef>
              <a:spcAft>
                <a:spcPct val="0"/>
              </a:spcAft>
              <a:buFont typeface="Arial" pitchFamily="34" charset="0"/>
              <a:buChar char="»"/>
              <a:defRPr sz="2000">
                <a:solidFill>
                  <a:srgbClr val="00529D"/>
                </a:solidFill>
                <a:latin typeface="Arial" pitchFamily="34" charset="0"/>
                <a:cs typeface="Arial" pitchFamily="34" charset="0"/>
              </a:defRPr>
            </a:lvl8pPr>
            <a:lvl9pPr marL="3886200" indent="-228600" eaLnBrk="0" fontAlgn="base" hangingPunct="0">
              <a:spcBef>
                <a:spcPct val="20000"/>
              </a:spcBef>
              <a:spcAft>
                <a:spcPct val="0"/>
              </a:spcAft>
              <a:buFont typeface="Arial" pitchFamily="34" charset="0"/>
              <a:buChar char="»"/>
              <a:defRPr sz="2000">
                <a:solidFill>
                  <a:srgbClr val="00529D"/>
                </a:solidFill>
                <a:latin typeface="Arial" pitchFamily="34" charset="0"/>
                <a:cs typeface="Arial" pitchFamily="34" charset="0"/>
              </a:defRPr>
            </a:lvl9pPr>
          </a:lstStyle>
          <a:p>
            <a:pPr algn="ctr" eaLnBrk="1" hangingPunct="1">
              <a:spcBef>
                <a:spcPct val="0"/>
              </a:spcBef>
              <a:buFontTx/>
              <a:buNone/>
            </a:pPr>
            <a:r>
              <a:rPr lang="en-GB" altLang="en-US" sz="1600" b="1">
                <a:solidFill>
                  <a:srgbClr val="000000"/>
                </a:solidFill>
                <a:latin typeface="Calibri" pitchFamily="34" charset="0"/>
                <a:ea typeface="Geneva"/>
                <a:cs typeface="Calibri" pitchFamily="34" charset="0"/>
              </a:rPr>
              <a:t>NOV</a:t>
            </a:r>
          </a:p>
          <a:p>
            <a:pPr algn="ctr" eaLnBrk="1" hangingPunct="1">
              <a:spcBef>
                <a:spcPct val="0"/>
              </a:spcBef>
              <a:buFontTx/>
              <a:buNone/>
            </a:pPr>
            <a:r>
              <a:rPr lang="en-GB" altLang="en-US" sz="1600" b="1">
                <a:solidFill>
                  <a:srgbClr val="000000"/>
                </a:solidFill>
                <a:latin typeface="Calibri" pitchFamily="34" charset="0"/>
                <a:ea typeface="Geneva"/>
                <a:cs typeface="Calibri" pitchFamily="34" charset="0"/>
              </a:rPr>
              <a:t>2016</a:t>
            </a:r>
          </a:p>
        </p:txBody>
      </p:sp>
      <p:sp>
        <p:nvSpPr>
          <p:cNvPr id="60" name="Rectangle 23">
            <a:hlinkClick r:id="rId5"/>
          </p:cNvPr>
          <p:cNvSpPr>
            <a:spLocks noChangeArrowheads="1"/>
          </p:cNvSpPr>
          <p:nvPr/>
        </p:nvSpPr>
        <p:spPr bwMode="auto">
          <a:xfrm>
            <a:off x="34925" y="4095750"/>
            <a:ext cx="1584325" cy="1493838"/>
          </a:xfrm>
          <a:prstGeom prst="rect">
            <a:avLst/>
          </a:prstGeom>
          <a:solidFill>
            <a:schemeClr val="accent1">
              <a:lumMod val="20000"/>
              <a:lumOff val="80000"/>
            </a:schemeClr>
          </a:solidFill>
          <a:ln w="9525">
            <a:solidFill>
              <a:schemeClr val="tx1"/>
            </a:solidFill>
            <a:miter lim="800000"/>
            <a:headEnd/>
            <a:tailEnd/>
          </a:ln>
        </p:spPr>
        <p:txBody>
          <a:bodyPr anchor="ctr">
            <a:spAutoFit/>
          </a:bodyPr>
          <a:lstStyle/>
          <a:p>
            <a:pPr eaLnBrk="0" hangingPunct="0">
              <a:defRPr/>
            </a:pPr>
            <a:r>
              <a:rPr lang="en-GB" sz="1300" b="1" dirty="0">
                <a:solidFill>
                  <a:srgbClr val="800000"/>
                </a:solidFill>
                <a:latin typeface="Calibri" panose="020F0502020204030204" pitchFamily="34" charset="0"/>
                <a:ea typeface="Geneva" pitchFamily="-111" charset="-128"/>
                <a:cs typeface="Calibri" panose="020F0502020204030204" pitchFamily="34" charset="0"/>
              </a:rPr>
              <a:t>SEP16-JUN17 </a:t>
            </a:r>
            <a:r>
              <a:rPr lang="en-GB" sz="1300" b="1" dirty="0">
                <a:solidFill>
                  <a:srgbClr val="000000"/>
                </a:solidFill>
                <a:latin typeface="Calibri" panose="020F0502020204030204" pitchFamily="34" charset="0"/>
                <a:ea typeface="Geneva" pitchFamily="-111" charset="-128"/>
                <a:cs typeface="Calibri" panose="020F0502020204030204" pitchFamily="34" charset="0"/>
              </a:rPr>
              <a:t>‘</a:t>
            </a:r>
            <a:r>
              <a:rPr lang="en-GB" sz="1300" dirty="0">
                <a:solidFill>
                  <a:prstClr val="black"/>
                </a:solidFill>
                <a:latin typeface="Calibri" panose="020F0502020204030204" pitchFamily="34" charset="0"/>
                <a:ea typeface="Geneva" pitchFamily="-111" charset="-128"/>
                <a:cs typeface="Calibri" panose="020F0502020204030204" pitchFamily="34" charset="0"/>
              </a:rPr>
              <a:t>Statutory requirements for assessment’:       </a:t>
            </a:r>
            <a:r>
              <a:rPr lang="en-GB" sz="1300" dirty="0">
                <a:solidFill>
                  <a:prstClr val="black"/>
                </a:solidFill>
                <a:latin typeface="Calibri" panose="020F0502020204030204" pitchFamily="34" charset="0"/>
                <a:ea typeface="Geneva" pitchFamily="-111" charset="-128"/>
                <a:cs typeface="Calibri" panose="020F0502020204030204" pitchFamily="34" charset="0"/>
                <a:hlinkClick r:id="rId6"/>
              </a:rPr>
              <a:t>GCC Schoolsnet</a:t>
            </a:r>
            <a:r>
              <a:rPr lang="en-GB" sz="1300" dirty="0">
                <a:solidFill>
                  <a:prstClr val="black"/>
                </a:solidFill>
                <a:latin typeface="Calibri" panose="020F0502020204030204" pitchFamily="34" charset="0"/>
                <a:ea typeface="Geneva" pitchFamily="-111" charset="-128"/>
                <a:cs typeface="Calibri" panose="020F0502020204030204" pitchFamily="34" charset="0"/>
              </a:rPr>
              <a:t> and regular updates via GCC HeadsUp</a:t>
            </a:r>
          </a:p>
        </p:txBody>
      </p:sp>
      <p:sp>
        <p:nvSpPr>
          <p:cNvPr id="61" name="TextBox 60"/>
          <p:cNvSpPr txBox="1"/>
          <p:nvPr/>
        </p:nvSpPr>
        <p:spPr>
          <a:xfrm>
            <a:off x="2484438" y="5287963"/>
            <a:ext cx="971550" cy="1093787"/>
          </a:xfrm>
          <a:prstGeom prst="rect">
            <a:avLst/>
          </a:prstGeom>
          <a:solidFill>
            <a:schemeClr val="accent1">
              <a:lumMod val="20000"/>
              <a:lumOff val="80000"/>
            </a:schemeClr>
          </a:solidFill>
          <a:ln>
            <a:solidFill>
              <a:schemeClr val="tx1"/>
            </a:solidFill>
          </a:ln>
        </p:spPr>
        <p:txBody>
          <a:bodyPr>
            <a:spAutoFit/>
          </a:bodyPr>
          <a:lstStyle/>
          <a:p>
            <a:pPr>
              <a:defRPr/>
            </a:pPr>
            <a:r>
              <a:rPr lang="en-GB" sz="1300" b="1" dirty="0">
                <a:solidFill>
                  <a:srgbClr val="800000"/>
                </a:solidFill>
                <a:latin typeface="Calibri" panose="020F0502020204030204" pitchFamily="34" charset="0"/>
                <a:ea typeface="Geneva" pitchFamily="-111" charset="-128"/>
                <a:cs typeface="Calibri" panose="020F0502020204030204" pitchFamily="34" charset="0"/>
              </a:rPr>
              <a:t>DECEMBER</a:t>
            </a:r>
          </a:p>
          <a:p>
            <a:pPr>
              <a:defRPr/>
            </a:pPr>
            <a:r>
              <a:rPr lang="en-GB" sz="1300" dirty="0">
                <a:solidFill>
                  <a:prstClr val="black"/>
                </a:solidFill>
                <a:latin typeface="Calibri" panose="020F0502020204030204" pitchFamily="34" charset="0"/>
                <a:ea typeface="Geneva" pitchFamily="-111" charset="-128"/>
                <a:cs typeface="Calibri" panose="020F0502020204030204" pitchFamily="34" charset="0"/>
              </a:rPr>
              <a:t>KS1/KS2 LA external moderator  interviews</a:t>
            </a:r>
          </a:p>
        </p:txBody>
      </p:sp>
      <p:sp>
        <p:nvSpPr>
          <p:cNvPr id="62" name="TextBox 61"/>
          <p:cNvSpPr txBox="1"/>
          <p:nvPr/>
        </p:nvSpPr>
        <p:spPr>
          <a:xfrm>
            <a:off x="3563938" y="5076825"/>
            <a:ext cx="1295400" cy="1492250"/>
          </a:xfrm>
          <a:prstGeom prst="rect">
            <a:avLst/>
          </a:prstGeom>
          <a:solidFill>
            <a:schemeClr val="accent1">
              <a:lumMod val="20000"/>
              <a:lumOff val="80000"/>
            </a:schemeClr>
          </a:solidFill>
          <a:ln>
            <a:solidFill>
              <a:schemeClr val="tx1"/>
            </a:solidFill>
          </a:ln>
        </p:spPr>
        <p:txBody>
          <a:bodyPr>
            <a:spAutoFit/>
          </a:bodyPr>
          <a:lstStyle/>
          <a:p>
            <a:pPr>
              <a:defRPr/>
            </a:pPr>
            <a:r>
              <a:rPr lang="en-GB" sz="1300" b="1" dirty="0">
                <a:solidFill>
                  <a:srgbClr val="800000"/>
                </a:solidFill>
                <a:latin typeface="Calibri" panose="020F0502020204030204" pitchFamily="34" charset="0"/>
                <a:ea typeface="Geneva" pitchFamily="-111" charset="-128"/>
                <a:cs typeface="Calibri" panose="020F0502020204030204" pitchFamily="34" charset="0"/>
              </a:rPr>
              <a:t>JANUARY </a:t>
            </a:r>
            <a:r>
              <a:rPr lang="en-GB" sz="1300" dirty="0">
                <a:solidFill>
                  <a:srgbClr val="000000"/>
                </a:solidFill>
                <a:latin typeface="Calibri" panose="020F0502020204030204" pitchFamily="34" charset="0"/>
                <a:ea typeface="Geneva" pitchFamily="-111" charset="-128"/>
                <a:cs typeface="Calibri" panose="020F0502020204030204" pitchFamily="34" charset="0"/>
              </a:rPr>
              <a:t>and</a:t>
            </a:r>
            <a:r>
              <a:rPr lang="en-GB" sz="1300" b="1" dirty="0">
                <a:solidFill>
                  <a:srgbClr val="800000"/>
                </a:solidFill>
                <a:latin typeface="Calibri" panose="020F0502020204030204" pitchFamily="34" charset="0"/>
                <a:ea typeface="Geneva" pitchFamily="-111" charset="-128"/>
                <a:cs typeface="Calibri" panose="020F0502020204030204" pitchFamily="34" charset="0"/>
              </a:rPr>
              <a:t> MARCH</a:t>
            </a:r>
          </a:p>
          <a:p>
            <a:pPr>
              <a:defRPr/>
            </a:pPr>
            <a:r>
              <a:rPr lang="en-GB" sz="1300" dirty="0">
                <a:solidFill>
                  <a:prstClr val="black"/>
                </a:solidFill>
                <a:latin typeface="Calibri" panose="020F0502020204030204" pitchFamily="34" charset="0"/>
                <a:ea typeface="Geneva" pitchFamily="-111" charset="-128"/>
                <a:cs typeface="Calibri" panose="020F0502020204030204" pitchFamily="34" charset="0"/>
              </a:rPr>
              <a:t>KS1/KS2 assessment and moderation network meetings </a:t>
            </a:r>
          </a:p>
        </p:txBody>
      </p:sp>
      <p:sp>
        <p:nvSpPr>
          <p:cNvPr id="63" name="TextBox 62"/>
          <p:cNvSpPr txBox="1"/>
          <p:nvPr/>
        </p:nvSpPr>
        <p:spPr>
          <a:xfrm>
            <a:off x="4976813" y="5657850"/>
            <a:ext cx="1539875" cy="893763"/>
          </a:xfrm>
          <a:prstGeom prst="rect">
            <a:avLst/>
          </a:prstGeom>
          <a:solidFill>
            <a:schemeClr val="accent1">
              <a:lumMod val="20000"/>
              <a:lumOff val="80000"/>
            </a:schemeClr>
          </a:solidFill>
          <a:ln>
            <a:solidFill>
              <a:schemeClr val="tx1"/>
            </a:solidFill>
          </a:ln>
        </p:spPr>
        <p:txBody>
          <a:bodyPr>
            <a:spAutoFit/>
          </a:bodyPr>
          <a:lstStyle/>
          <a:p>
            <a:pPr>
              <a:defRPr/>
            </a:pPr>
            <a:r>
              <a:rPr lang="en-GB" sz="1300" b="1" dirty="0">
                <a:solidFill>
                  <a:srgbClr val="800000"/>
                </a:solidFill>
                <a:latin typeface="Calibri" panose="020F0502020204030204" pitchFamily="34" charset="0"/>
                <a:ea typeface="Geneva" pitchFamily="-111" charset="-128"/>
                <a:cs typeface="Calibri" panose="020F0502020204030204" pitchFamily="34" charset="0"/>
              </a:rPr>
              <a:t>MARCH </a:t>
            </a:r>
            <a:r>
              <a:rPr lang="en-GB" sz="1300" dirty="0">
                <a:solidFill>
                  <a:srgbClr val="000000"/>
                </a:solidFill>
                <a:latin typeface="Calibri" panose="020F0502020204030204" pitchFamily="34" charset="0"/>
                <a:ea typeface="Geneva" pitchFamily="-111" charset="-128"/>
                <a:cs typeface="Calibri" panose="020F0502020204030204" pitchFamily="34" charset="0"/>
              </a:rPr>
              <a:t>and</a:t>
            </a:r>
            <a:r>
              <a:rPr lang="en-GB" sz="1300" b="1" dirty="0">
                <a:solidFill>
                  <a:srgbClr val="800000"/>
                </a:solidFill>
                <a:latin typeface="Calibri" panose="020F0502020204030204" pitchFamily="34" charset="0"/>
                <a:ea typeface="Geneva" pitchFamily="-111" charset="-128"/>
                <a:cs typeface="Calibri" panose="020F0502020204030204" pitchFamily="34" charset="0"/>
              </a:rPr>
              <a:t> MAY</a:t>
            </a:r>
          </a:p>
          <a:p>
            <a:pPr>
              <a:defRPr/>
            </a:pPr>
            <a:r>
              <a:rPr lang="en-GB" sz="1300" dirty="0">
                <a:solidFill>
                  <a:prstClr val="black"/>
                </a:solidFill>
                <a:latin typeface="Calibri" panose="020F0502020204030204" pitchFamily="34" charset="0"/>
                <a:ea typeface="Geneva" pitchFamily="-111" charset="-128"/>
                <a:cs typeface="Calibri" panose="020F0502020204030204" pitchFamily="34" charset="0"/>
              </a:rPr>
              <a:t>KS1/KS2 LA external moderator  networks</a:t>
            </a:r>
          </a:p>
        </p:txBody>
      </p:sp>
      <p:sp>
        <p:nvSpPr>
          <p:cNvPr id="64" name="TextBox 63"/>
          <p:cNvSpPr txBox="1"/>
          <p:nvPr/>
        </p:nvSpPr>
        <p:spPr>
          <a:xfrm>
            <a:off x="6740525" y="5992813"/>
            <a:ext cx="2016125" cy="692150"/>
          </a:xfrm>
          <a:prstGeom prst="rect">
            <a:avLst/>
          </a:prstGeom>
          <a:solidFill>
            <a:schemeClr val="accent1">
              <a:lumMod val="20000"/>
              <a:lumOff val="80000"/>
            </a:schemeClr>
          </a:solidFill>
          <a:ln>
            <a:solidFill>
              <a:schemeClr val="tx1"/>
            </a:solidFill>
          </a:ln>
        </p:spPr>
        <p:txBody>
          <a:bodyPr>
            <a:spAutoFit/>
          </a:bodyPr>
          <a:lstStyle/>
          <a:p>
            <a:pPr>
              <a:defRPr/>
            </a:pPr>
            <a:r>
              <a:rPr lang="en-GB" sz="1300" b="1" dirty="0">
                <a:solidFill>
                  <a:srgbClr val="800000"/>
                </a:solidFill>
                <a:latin typeface="Calibri" panose="020F0502020204030204" pitchFamily="34" charset="0"/>
                <a:ea typeface="Geneva" pitchFamily="-111" charset="-128"/>
                <a:cs typeface="Calibri" panose="020F0502020204030204" pitchFamily="34" charset="0"/>
              </a:rPr>
              <a:t>JUNE</a:t>
            </a:r>
          </a:p>
          <a:p>
            <a:pPr>
              <a:defRPr/>
            </a:pPr>
            <a:r>
              <a:rPr lang="en-GB" sz="1300" dirty="0">
                <a:solidFill>
                  <a:prstClr val="black"/>
                </a:solidFill>
                <a:latin typeface="Calibri" panose="020F0502020204030204" pitchFamily="34" charset="0"/>
                <a:ea typeface="Geneva" pitchFamily="-111" charset="-128"/>
                <a:cs typeface="Calibri" panose="020F0502020204030204" pitchFamily="34" charset="0"/>
              </a:rPr>
              <a:t>KS1/KS2 cluster moderation meetings (x15)</a:t>
            </a:r>
          </a:p>
        </p:txBody>
      </p:sp>
      <p:sp>
        <p:nvSpPr>
          <p:cNvPr id="65" name="TextBox 64"/>
          <p:cNvSpPr txBox="1"/>
          <p:nvPr/>
        </p:nvSpPr>
        <p:spPr>
          <a:xfrm>
            <a:off x="3132138" y="4078288"/>
            <a:ext cx="1196975" cy="892175"/>
          </a:xfrm>
          <a:prstGeom prst="rect">
            <a:avLst/>
          </a:prstGeom>
          <a:solidFill>
            <a:schemeClr val="accent1">
              <a:lumMod val="20000"/>
              <a:lumOff val="80000"/>
            </a:schemeClr>
          </a:solidFill>
          <a:ln>
            <a:solidFill>
              <a:schemeClr val="tx1"/>
            </a:solidFill>
          </a:ln>
        </p:spPr>
        <p:txBody>
          <a:bodyPr>
            <a:spAutoFit/>
          </a:bodyPr>
          <a:lstStyle/>
          <a:p>
            <a:pPr>
              <a:defRPr/>
            </a:pPr>
            <a:r>
              <a:rPr lang="en-GB" sz="1300" b="1" dirty="0">
                <a:solidFill>
                  <a:srgbClr val="800000"/>
                </a:solidFill>
                <a:latin typeface="Calibri" panose="020F0502020204030204" pitchFamily="34" charset="0"/>
                <a:ea typeface="Geneva" pitchFamily="-111" charset="-128"/>
                <a:cs typeface="Calibri" panose="020F0502020204030204" pitchFamily="34" charset="0"/>
              </a:rPr>
              <a:t>JANUARY</a:t>
            </a:r>
          </a:p>
          <a:p>
            <a:pPr>
              <a:defRPr/>
            </a:pPr>
            <a:r>
              <a:rPr lang="en-GB" sz="1300" dirty="0">
                <a:solidFill>
                  <a:prstClr val="black"/>
                </a:solidFill>
                <a:latin typeface="Calibri" panose="020F0502020204030204" pitchFamily="34" charset="0"/>
                <a:ea typeface="Geneva" pitchFamily="-111" charset="-128"/>
                <a:cs typeface="Calibri" panose="020F0502020204030204" pitchFamily="34" charset="0"/>
              </a:rPr>
              <a:t>Y2/Y6 staff audit sent to schools</a:t>
            </a:r>
          </a:p>
        </p:txBody>
      </p:sp>
      <p:sp>
        <p:nvSpPr>
          <p:cNvPr id="66" name="TextBox 65"/>
          <p:cNvSpPr txBox="1"/>
          <p:nvPr/>
        </p:nvSpPr>
        <p:spPr>
          <a:xfrm>
            <a:off x="6588125" y="5202238"/>
            <a:ext cx="923925" cy="692150"/>
          </a:xfrm>
          <a:prstGeom prst="rect">
            <a:avLst/>
          </a:prstGeom>
          <a:solidFill>
            <a:schemeClr val="accent1">
              <a:lumMod val="20000"/>
              <a:lumOff val="80000"/>
            </a:schemeClr>
          </a:solidFill>
          <a:ln>
            <a:solidFill>
              <a:schemeClr val="tx1"/>
            </a:solidFill>
          </a:ln>
        </p:spPr>
        <p:txBody>
          <a:bodyPr>
            <a:spAutoFit/>
          </a:bodyPr>
          <a:lstStyle/>
          <a:p>
            <a:pPr>
              <a:defRPr/>
            </a:pPr>
            <a:r>
              <a:rPr lang="en-GB" sz="1300" b="1" dirty="0">
                <a:solidFill>
                  <a:srgbClr val="800000"/>
                </a:solidFill>
                <a:latin typeface="Calibri" panose="020F0502020204030204" pitchFamily="34" charset="0"/>
                <a:ea typeface="Geneva" pitchFamily="-111" charset="-128"/>
                <a:cs typeface="Calibri" panose="020F0502020204030204" pitchFamily="34" charset="0"/>
              </a:rPr>
              <a:t>MAY</a:t>
            </a:r>
          </a:p>
          <a:p>
            <a:pPr>
              <a:defRPr/>
            </a:pPr>
            <a:r>
              <a:rPr lang="en-GB" sz="1300" dirty="0">
                <a:solidFill>
                  <a:prstClr val="black"/>
                </a:solidFill>
                <a:latin typeface="Calibri" panose="020F0502020204030204" pitchFamily="34" charset="0"/>
                <a:ea typeface="Geneva" pitchFamily="-111" charset="-128"/>
                <a:cs typeface="Calibri" panose="020F0502020204030204" pitchFamily="34" charset="0"/>
              </a:rPr>
              <a:t>P scale clinics (x6)</a:t>
            </a:r>
          </a:p>
        </p:txBody>
      </p:sp>
      <p:sp>
        <p:nvSpPr>
          <p:cNvPr id="67" name="TextBox 66"/>
          <p:cNvSpPr txBox="1"/>
          <p:nvPr/>
        </p:nvSpPr>
        <p:spPr>
          <a:xfrm>
            <a:off x="7512050" y="4076700"/>
            <a:ext cx="1524000" cy="692150"/>
          </a:xfrm>
          <a:prstGeom prst="rect">
            <a:avLst/>
          </a:prstGeom>
          <a:solidFill>
            <a:schemeClr val="accent1">
              <a:lumMod val="20000"/>
              <a:lumOff val="80000"/>
            </a:schemeClr>
          </a:solidFill>
          <a:ln>
            <a:solidFill>
              <a:schemeClr val="tx1"/>
            </a:solidFill>
          </a:ln>
        </p:spPr>
        <p:txBody>
          <a:bodyPr>
            <a:spAutoFit/>
          </a:bodyPr>
          <a:lstStyle/>
          <a:p>
            <a:pPr>
              <a:defRPr/>
            </a:pPr>
            <a:r>
              <a:rPr lang="en-GB" sz="1300" b="1" dirty="0">
                <a:solidFill>
                  <a:srgbClr val="800000"/>
                </a:solidFill>
                <a:latin typeface="Calibri" panose="020F0502020204030204" pitchFamily="34" charset="0"/>
                <a:ea typeface="Geneva" pitchFamily="-111" charset="-128"/>
                <a:cs typeface="Calibri" panose="020F0502020204030204" pitchFamily="34" charset="0"/>
              </a:rPr>
              <a:t>MAY</a:t>
            </a:r>
          </a:p>
          <a:p>
            <a:pPr>
              <a:defRPr/>
            </a:pPr>
            <a:r>
              <a:rPr lang="en-GB" sz="1300" dirty="0">
                <a:solidFill>
                  <a:prstClr val="black"/>
                </a:solidFill>
                <a:latin typeface="Calibri" panose="020F0502020204030204" pitchFamily="34" charset="0"/>
                <a:ea typeface="Geneva" pitchFamily="-111" charset="-128"/>
                <a:cs typeface="Calibri" panose="020F0502020204030204" pitchFamily="34" charset="0"/>
              </a:rPr>
              <a:t>KS1/KS2 ‘Meet the Moderator’</a:t>
            </a:r>
          </a:p>
        </p:txBody>
      </p:sp>
      <p:sp>
        <p:nvSpPr>
          <p:cNvPr id="69" name="TextBox 68"/>
          <p:cNvSpPr txBox="1"/>
          <p:nvPr/>
        </p:nvSpPr>
        <p:spPr>
          <a:xfrm>
            <a:off x="4894263" y="4076700"/>
            <a:ext cx="1046162" cy="692150"/>
          </a:xfrm>
          <a:prstGeom prst="rect">
            <a:avLst/>
          </a:prstGeom>
          <a:solidFill>
            <a:schemeClr val="accent1">
              <a:lumMod val="20000"/>
              <a:lumOff val="80000"/>
            </a:schemeClr>
          </a:solidFill>
          <a:ln>
            <a:solidFill>
              <a:schemeClr val="tx1"/>
            </a:solidFill>
          </a:ln>
        </p:spPr>
        <p:txBody>
          <a:bodyPr>
            <a:spAutoFit/>
          </a:bodyPr>
          <a:lstStyle/>
          <a:p>
            <a:pPr>
              <a:defRPr/>
            </a:pPr>
            <a:r>
              <a:rPr lang="en-GB" sz="1300" b="1" dirty="0">
                <a:solidFill>
                  <a:srgbClr val="800000"/>
                </a:solidFill>
                <a:latin typeface="Calibri" panose="020F0502020204030204" pitchFamily="34" charset="0"/>
                <a:ea typeface="Geneva" pitchFamily="-111" charset="-128"/>
                <a:cs typeface="Calibri" panose="020F0502020204030204" pitchFamily="34" charset="0"/>
              </a:rPr>
              <a:t>MARCH</a:t>
            </a:r>
          </a:p>
          <a:p>
            <a:pPr>
              <a:defRPr/>
            </a:pPr>
            <a:r>
              <a:rPr lang="en-GB" sz="1300" dirty="0">
                <a:solidFill>
                  <a:prstClr val="black"/>
                </a:solidFill>
                <a:latin typeface="Calibri" panose="020F0502020204030204" pitchFamily="34" charset="0"/>
                <a:ea typeface="Geneva" pitchFamily="-111" charset="-128"/>
                <a:cs typeface="Calibri" panose="020F0502020204030204" pitchFamily="34" charset="0"/>
              </a:rPr>
              <a:t>STA briefing for schools</a:t>
            </a:r>
          </a:p>
        </p:txBody>
      </p:sp>
      <p:sp>
        <p:nvSpPr>
          <p:cNvPr id="70" name="TextBox 69"/>
          <p:cNvSpPr txBox="1"/>
          <p:nvPr/>
        </p:nvSpPr>
        <p:spPr>
          <a:xfrm>
            <a:off x="1249363" y="5661025"/>
            <a:ext cx="1090612" cy="692150"/>
          </a:xfrm>
          <a:prstGeom prst="rect">
            <a:avLst/>
          </a:prstGeom>
          <a:solidFill>
            <a:schemeClr val="accent1">
              <a:lumMod val="20000"/>
              <a:lumOff val="80000"/>
            </a:schemeClr>
          </a:solidFill>
          <a:ln>
            <a:solidFill>
              <a:schemeClr val="tx1"/>
            </a:solidFill>
          </a:ln>
        </p:spPr>
        <p:txBody>
          <a:bodyPr>
            <a:spAutoFit/>
          </a:bodyPr>
          <a:lstStyle/>
          <a:p>
            <a:pPr>
              <a:defRPr/>
            </a:pPr>
            <a:r>
              <a:rPr lang="en-GB" sz="1300" b="1" dirty="0">
                <a:solidFill>
                  <a:srgbClr val="800000"/>
                </a:solidFill>
                <a:latin typeface="Calibri" panose="020F0502020204030204" pitchFamily="34" charset="0"/>
                <a:ea typeface="Geneva" pitchFamily="-111" charset="-128"/>
                <a:cs typeface="Calibri" panose="020F0502020204030204" pitchFamily="34" charset="0"/>
              </a:rPr>
              <a:t>OCTOBER</a:t>
            </a:r>
          </a:p>
          <a:p>
            <a:pPr>
              <a:defRPr/>
            </a:pPr>
            <a:r>
              <a:rPr lang="en-GB" sz="1300" dirty="0">
                <a:solidFill>
                  <a:prstClr val="black"/>
                </a:solidFill>
                <a:latin typeface="Calibri" panose="020F0502020204030204" pitchFamily="34" charset="0"/>
                <a:ea typeface="Geneva" pitchFamily="-111" charset="-128"/>
                <a:cs typeface="Calibri" panose="020F0502020204030204" pitchFamily="34" charset="0"/>
              </a:rPr>
              <a:t>LA briefings for HTs/</a:t>
            </a:r>
            <a:r>
              <a:rPr lang="en-GB" sz="1300" dirty="0" err="1">
                <a:solidFill>
                  <a:prstClr val="black"/>
                </a:solidFill>
                <a:latin typeface="Calibri" panose="020F0502020204030204" pitchFamily="34" charset="0"/>
                <a:ea typeface="Geneva" pitchFamily="-111" charset="-128"/>
                <a:cs typeface="Calibri" panose="020F0502020204030204" pitchFamily="34" charset="0"/>
              </a:rPr>
              <a:t>CoGs</a:t>
            </a:r>
            <a:endParaRPr lang="en-GB" sz="1300" dirty="0">
              <a:solidFill>
                <a:prstClr val="black"/>
              </a:solidFill>
              <a:latin typeface="Calibri" panose="020F0502020204030204" pitchFamily="34" charset="0"/>
              <a:ea typeface="Geneva" pitchFamily="-111" charset="-128"/>
              <a:cs typeface="Calibri" panose="020F0502020204030204" pitchFamily="34" charset="0"/>
            </a:endParaRPr>
          </a:p>
        </p:txBody>
      </p:sp>
      <p:sp>
        <p:nvSpPr>
          <p:cNvPr id="72" name="TextBox 71"/>
          <p:cNvSpPr txBox="1"/>
          <p:nvPr/>
        </p:nvSpPr>
        <p:spPr>
          <a:xfrm>
            <a:off x="7972425" y="5589588"/>
            <a:ext cx="992188" cy="692150"/>
          </a:xfrm>
          <a:prstGeom prst="rect">
            <a:avLst/>
          </a:prstGeom>
          <a:solidFill>
            <a:schemeClr val="accent1">
              <a:lumMod val="20000"/>
              <a:lumOff val="80000"/>
            </a:schemeClr>
          </a:solidFill>
          <a:ln>
            <a:solidFill>
              <a:schemeClr val="tx1"/>
            </a:solidFill>
          </a:ln>
        </p:spPr>
        <p:txBody>
          <a:bodyPr>
            <a:spAutoFit/>
          </a:bodyPr>
          <a:lstStyle/>
          <a:p>
            <a:pPr>
              <a:defRPr/>
            </a:pPr>
            <a:r>
              <a:rPr lang="en-GB" sz="1300" b="1" dirty="0">
                <a:solidFill>
                  <a:srgbClr val="800000"/>
                </a:solidFill>
                <a:latin typeface="Calibri" panose="020F0502020204030204" pitchFamily="34" charset="0"/>
                <a:ea typeface="Geneva" pitchFamily="-111" charset="-128"/>
                <a:cs typeface="Calibri" panose="020F0502020204030204" pitchFamily="34" charset="0"/>
              </a:rPr>
              <a:t>JUNE</a:t>
            </a:r>
          </a:p>
          <a:p>
            <a:pPr>
              <a:defRPr/>
            </a:pPr>
            <a:r>
              <a:rPr lang="en-GB" sz="1300" dirty="0">
                <a:solidFill>
                  <a:prstClr val="black"/>
                </a:solidFill>
                <a:latin typeface="Calibri" panose="020F0502020204030204" pitchFamily="34" charset="0"/>
                <a:ea typeface="Geneva" pitchFamily="-111" charset="-128"/>
                <a:cs typeface="Calibri" panose="020F0502020204030204" pitchFamily="34" charset="0"/>
              </a:rPr>
              <a:t>KS1/KS2 moderation</a:t>
            </a:r>
          </a:p>
        </p:txBody>
      </p:sp>
      <p:sp>
        <p:nvSpPr>
          <p:cNvPr id="73" name="TextBox 72"/>
          <p:cNvSpPr txBox="1"/>
          <p:nvPr/>
        </p:nvSpPr>
        <p:spPr>
          <a:xfrm>
            <a:off x="7596188" y="4824413"/>
            <a:ext cx="1439862" cy="692150"/>
          </a:xfrm>
          <a:prstGeom prst="rect">
            <a:avLst/>
          </a:prstGeom>
          <a:solidFill>
            <a:schemeClr val="accent1">
              <a:lumMod val="20000"/>
              <a:lumOff val="80000"/>
            </a:schemeClr>
          </a:solidFill>
          <a:ln>
            <a:solidFill>
              <a:schemeClr val="tx1"/>
            </a:solidFill>
          </a:ln>
        </p:spPr>
        <p:txBody>
          <a:bodyPr>
            <a:spAutoFit/>
          </a:bodyPr>
          <a:lstStyle/>
          <a:p>
            <a:pPr>
              <a:defRPr/>
            </a:pPr>
            <a:r>
              <a:rPr lang="en-GB" sz="1300" b="1" dirty="0">
                <a:solidFill>
                  <a:srgbClr val="800000"/>
                </a:solidFill>
                <a:latin typeface="Calibri" panose="020F0502020204030204" pitchFamily="34" charset="0"/>
                <a:ea typeface="Geneva" pitchFamily="-111" charset="-128"/>
                <a:cs typeface="Calibri" panose="020F0502020204030204" pitchFamily="34" charset="0"/>
              </a:rPr>
              <a:t>MAY </a:t>
            </a:r>
            <a:r>
              <a:rPr lang="en-GB" sz="1300" dirty="0">
                <a:solidFill>
                  <a:prstClr val="black"/>
                </a:solidFill>
                <a:latin typeface="Calibri" panose="020F0502020204030204" pitchFamily="34" charset="0"/>
                <a:ea typeface="Geneva" pitchFamily="-111" charset="-128"/>
                <a:cs typeface="Calibri" panose="020F0502020204030204" pitchFamily="34" charset="0"/>
              </a:rPr>
              <a:t>and</a:t>
            </a:r>
            <a:r>
              <a:rPr lang="en-GB" sz="1300" b="1" dirty="0">
                <a:solidFill>
                  <a:srgbClr val="800000"/>
                </a:solidFill>
                <a:latin typeface="Calibri" panose="020F0502020204030204" pitchFamily="34" charset="0"/>
                <a:ea typeface="Geneva" pitchFamily="-111" charset="-128"/>
                <a:cs typeface="Calibri" panose="020F0502020204030204" pitchFamily="34" charset="0"/>
              </a:rPr>
              <a:t> JUNE</a:t>
            </a:r>
          </a:p>
          <a:p>
            <a:pPr>
              <a:defRPr/>
            </a:pPr>
            <a:r>
              <a:rPr lang="en-GB" sz="1300" dirty="0">
                <a:solidFill>
                  <a:prstClr val="black"/>
                </a:solidFill>
                <a:latin typeface="Calibri" panose="020F0502020204030204" pitchFamily="34" charset="0"/>
                <a:ea typeface="Geneva" pitchFamily="-111" charset="-128"/>
                <a:cs typeface="Calibri" panose="020F0502020204030204" pitchFamily="34" charset="0"/>
              </a:rPr>
              <a:t>KS2/PSC </a:t>
            </a:r>
            <a:r>
              <a:rPr lang="en-GB" sz="1300" dirty="0" smtClean="0">
                <a:solidFill>
                  <a:prstClr val="black"/>
                </a:solidFill>
                <a:latin typeface="Calibri" panose="020F0502020204030204" pitchFamily="34" charset="0"/>
                <a:ea typeface="Geneva" pitchFamily="-111" charset="-128"/>
                <a:cs typeface="Calibri" panose="020F0502020204030204" pitchFamily="34" charset="0"/>
              </a:rPr>
              <a:t>monitoring visits</a:t>
            </a:r>
            <a:endParaRPr lang="en-GB" sz="1300" dirty="0">
              <a:solidFill>
                <a:prstClr val="black"/>
              </a:solidFill>
              <a:latin typeface="Calibri" panose="020F0502020204030204" pitchFamily="34" charset="0"/>
              <a:ea typeface="Geneva" pitchFamily="-111" charset="-128"/>
              <a:cs typeface="Calibri" panose="020F0502020204030204" pitchFamily="34" charset="0"/>
            </a:endParaRPr>
          </a:p>
        </p:txBody>
      </p:sp>
      <p:sp>
        <p:nvSpPr>
          <p:cNvPr id="41" name="TextBox 40"/>
          <p:cNvSpPr txBox="1"/>
          <p:nvPr/>
        </p:nvSpPr>
        <p:spPr>
          <a:xfrm>
            <a:off x="88900" y="5732463"/>
            <a:ext cx="1089025" cy="892175"/>
          </a:xfrm>
          <a:prstGeom prst="rect">
            <a:avLst/>
          </a:prstGeom>
          <a:solidFill>
            <a:schemeClr val="accent1">
              <a:lumMod val="20000"/>
              <a:lumOff val="80000"/>
            </a:schemeClr>
          </a:solidFill>
          <a:ln>
            <a:solidFill>
              <a:schemeClr val="tx1"/>
            </a:solidFill>
          </a:ln>
        </p:spPr>
        <p:txBody>
          <a:bodyPr>
            <a:spAutoFit/>
          </a:bodyPr>
          <a:lstStyle/>
          <a:p>
            <a:pPr>
              <a:defRPr/>
            </a:pPr>
            <a:r>
              <a:rPr lang="en-GB" sz="1300" b="1" dirty="0">
                <a:solidFill>
                  <a:srgbClr val="800000"/>
                </a:solidFill>
                <a:latin typeface="Calibri" panose="020F0502020204030204" pitchFamily="34" charset="0"/>
                <a:ea typeface="Geneva" pitchFamily="-111" charset="-128"/>
                <a:cs typeface="Calibri" panose="020F0502020204030204" pitchFamily="34" charset="0"/>
              </a:rPr>
              <a:t>SEPTEMBER</a:t>
            </a:r>
          </a:p>
          <a:p>
            <a:pPr>
              <a:defRPr/>
            </a:pPr>
            <a:r>
              <a:rPr lang="en-GB" sz="1300" dirty="0">
                <a:solidFill>
                  <a:prstClr val="black"/>
                </a:solidFill>
                <a:latin typeface="Calibri" panose="020F0502020204030204" pitchFamily="34" charset="0"/>
                <a:ea typeface="Geneva" pitchFamily="-111" charset="-128"/>
                <a:cs typeface="Calibri" panose="020F0502020204030204" pitchFamily="34" charset="0"/>
              </a:rPr>
              <a:t>Y2/Y6 staff audit sent to schools</a:t>
            </a:r>
          </a:p>
        </p:txBody>
      </p:sp>
      <p:sp>
        <p:nvSpPr>
          <p:cNvPr id="17448" name="Oval 6">
            <a:hlinkClick r:id="rId4" action="ppaction://hlinksldjump"/>
          </p:cNvPr>
          <p:cNvSpPr>
            <a:spLocks noChangeArrowheads="1"/>
          </p:cNvSpPr>
          <p:nvPr/>
        </p:nvSpPr>
        <p:spPr bwMode="auto">
          <a:xfrm>
            <a:off x="8423275" y="3429000"/>
            <a:ext cx="685800" cy="685800"/>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spcBef>
                <a:spcPct val="20000"/>
              </a:spcBef>
              <a:buFont typeface="Arial" pitchFamily="34" charset="0"/>
              <a:buChar char="•"/>
              <a:defRPr sz="3200">
                <a:solidFill>
                  <a:srgbClr val="00529D"/>
                </a:solidFill>
                <a:latin typeface="Arial" pitchFamily="34" charset="0"/>
                <a:cs typeface="Arial" pitchFamily="34" charset="0"/>
              </a:defRPr>
            </a:lvl1pPr>
            <a:lvl2pPr marL="742950" indent="-285750" eaLnBrk="0" hangingPunct="0">
              <a:spcBef>
                <a:spcPct val="20000"/>
              </a:spcBef>
              <a:buFont typeface="Arial" pitchFamily="34" charset="0"/>
              <a:buChar char="–"/>
              <a:defRPr sz="2800">
                <a:solidFill>
                  <a:srgbClr val="00529D"/>
                </a:solidFill>
                <a:latin typeface="Arial" pitchFamily="34" charset="0"/>
                <a:cs typeface="Arial" pitchFamily="34" charset="0"/>
              </a:defRPr>
            </a:lvl2pPr>
            <a:lvl3pPr marL="1143000" indent="-228600" eaLnBrk="0" hangingPunct="0">
              <a:spcBef>
                <a:spcPct val="20000"/>
              </a:spcBef>
              <a:buFont typeface="Arial" pitchFamily="34" charset="0"/>
              <a:buChar char="•"/>
              <a:defRPr sz="2400">
                <a:solidFill>
                  <a:srgbClr val="00529D"/>
                </a:solidFill>
                <a:latin typeface="Arial" pitchFamily="34" charset="0"/>
                <a:cs typeface="Arial" pitchFamily="34" charset="0"/>
              </a:defRPr>
            </a:lvl3pPr>
            <a:lvl4pPr marL="1600200" indent="-228600" eaLnBrk="0" hangingPunct="0">
              <a:spcBef>
                <a:spcPct val="20000"/>
              </a:spcBef>
              <a:buFont typeface="Arial" pitchFamily="34" charset="0"/>
              <a:buChar char="–"/>
              <a:defRPr sz="2000">
                <a:solidFill>
                  <a:srgbClr val="00529D"/>
                </a:solidFill>
                <a:latin typeface="Arial" pitchFamily="34" charset="0"/>
                <a:cs typeface="Arial" pitchFamily="34" charset="0"/>
              </a:defRPr>
            </a:lvl4pPr>
            <a:lvl5pPr marL="2057400" indent="-228600" eaLnBrk="0" hangingPunct="0">
              <a:spcBef>
                <a:spcPct val="20000"/>
              </a:spcBef>
              <a:buFont typeface="Arial" pitchFamily="34" charset="0"/>
              <a:buChar char="»"/>
              <a:defRPr sz="2000">
                <a:solidFill>
                  <a:srgbClr val="00529D"/>
                </a:solidFill>
                <a:latin typeface="Arial" pitchFamily="34" charset="0"/>
                <a:cs typeface="Arial" pitchFamily="34" charset="0"/>
              </a:defRPr>
            </a:lvl5pPr>
            <a:lvl6pPr marL="2514600" indent="-228600" eaLnBrk="0" fontAlgn="base" hangingPunct="0">
              <a:spcBef>
                <a:spcPct val="20000"/>
              </a:spcBef>
              <a:spcAft>
                <a:spcPct val="0"/>
              </a:spcAft>
              <a:buFont typeface="Arial" pitchFamily="34" charset="0"/>
              <a:buChar char="»"/>
              <a:defRPr sz="2000">
                <a:solidFill>
                  <a:srgbClr val="00529D"/>
                </a:solidFill>
                <a:latin typeface="Arial" pitchFamily="34" charset="0"/>
                <a:cs typeface="Arial" pitchFamily="34" charset="0"/>
              </a:defRPr>
            </a:lvl6pPr>
            <a:lvl7pPr marL="2971800" indent="-228600" eaLnBrk="0" fontAlgn="base" hangingPunct="0">
              <a:spcBef>
                <a:spcPct val="20000"/>
              </a:spcBef>
              <a:spcAft>
                <a:spcPct val="0"/>
              </a:spcAft>
              <a:buFont typeface="Arial" pitchFamily="34" charset="0"/>
              <a:buChar char="»"/>
              <a:defRPr sz="2000">
                <a:solidFill>
                  <a:srgbClr val="00529D"/>
                </a:solidFill>
                <a:latin typeface="Arial" pitchFamily="34" charset="0"/>
                <a:cs typeface="Arial" pitchFamily="34" charset="0"/>
              </a:defRPr>
            </a:lvl7pPr>
            <a:lvl8pPr marL="3429000" indent="-228600" eaLnBrk="0" fontAlgn="base" hangingPunct="0">
              <a:spcBef>
                <a:spcPct val="20000"/>
              </a:spcBef>
              <a:spcAft>
                <a:spcPct val="0"/>
              </a:spcAft>
              <a:buFont typeface="Arial" pitchFamily="34" charset="0"/>
              <a:buChar char="»"/>
              <a:defRPr sz="2000">
                <a:solidFill>
                  <a:srgbClr val="00529D"/>
                </a:solidFill>
                <a:latin typeface="Arial" pitchFamily="34" charset="0"/>
                <a:cs typeface="Arial" pitchFamily="34" charset="0"/>
              </a:defRPr>
            </a:lvl8pPr>
            <a:lvl9pPr marL="3886200" indent="-228600" eaLnBrk="0" fontAlgn="base" hangingPunct="0">
              <a:spcBef>
                <a:spcPct val="20000"/>
              </a:spcBef>
              <a:spcAft>
                <a:spcPct val="0"/>
              </a:spcAft>
              <a:buFont typeface="Arial" pitchFamily="34" charset="0"/>
              <a:buChar char="»"/>
              <a:defRPr sz="2000">
                <a:solidFill>
                  <a:srgbClr val="00529D"/>
                </a:solidFill>
                <a:latin typeface="Arial" pitchFamily="34" charset="0"/>
                <a:cs typeface="Arial" pitchFamily="34" charset="0"/>
              </a:defRPr>
            </a:lvl9pPr>
          </a:lstStyle>
          <a:p>
            <a:pPr algn="ctr" eaLnBrk="1" hangingPunct="1">
              <a:spcBef>
                <a:spcPct val="0"/>
              </a:spcBef>
              <a:buFontTx/>
              <a:buNone/>
            </a:pPr>
            <a:r>
              <a:rPr lang="en-GB" altLang="en-US" sz="1600" b="1">
                <a:solidFill>
                  <a:srgbClr val="000000"/>
                </a:solidFill>
                <a:latin typeface="Calibri" pitchFamily="34" charset="0"/>
                <a:ea typeface="Geneva"/>
                <a:cs typeface="Calibri" pitchFamily="34" charset="0"/>
              </a:rPr>
              <a:t>JUL</a:t>
            </a:r>
          </a:p>
          <a:p>
            <a:pPr algn="ctr" eaLnBrk="1" hangingPunct="1">
              <a:spcBef>
                <a:spcPct val="0"/>
              </a:spcBef>
              <a:buFontTx/>
              <a:buNone/>
            </a:pPr>
            <a:r>
              <a:rPr lang="en-GB" altLang="en-US" sz="1600" b="1">
                <a:solidFill>
                  <a:srgbClr val="000000"/>
                </a:solidFill>
                <a:latin typeface="Calibri" pitchFamily="34" charset="0"/>
                <a:ea typeface="Geneva"/>
                <a:cs typeface="Calibri" pitchFamily="34" charset="0"/>
              </a:rPr>
              <a:t>2017</a:t>
            </a:r>
          </a:p>
        </p:txBody>
      </p:sp>
      <p:sp>
        <p:nvSpPr>
          <p:cNvPr id="43" name="TextBox 42"/>
          <p:cNvSpPr txBox="1"/>
          <p:nvPr/>
        </p:nvSpPr>
        <p:spPr>
          <a:xfrm>
            <a:off x="5076825" y="4868863"/>
            <a:ext cx="1089025" cy="692150"/>
          </a:xfrm>
          <a:prstGeom prst="rect">
            <a:avLst/>
          </a:prstGeom>
          <a:solidFill>
            <a:schemeClr val="accent1">
              <a:lumMod val="20000"/>
              <a:lumOff val="80000"/>
            </a:schemeClr>
          </a:solidFill>
          <a:ln>
            <a:solidFill>
              <a:schemeClr val="tx1"/>
            </a:solidFill>
          </a:ln>
        </p:spPr>
        <p:txBody>
          <a:bodyPr>
            <a:spAutoFit/>
          </a:bodyPr>
          <a:lstStyle/>
          <a:p>
            <a:pPr>
              <a:defRPr/>
            </a:pPr>
            <a:r>
              <a:rPr lang="en-GB" sz="1300" b="1" dirty="0">
                <a:solidFill>
                  <a:srgbClr val="800000"/>
                </a:solidFill>
                <a:latin typeface="Calibri" panose="020F0502020204030204" pitchFamily="34" charset="0"/>
                <a:ea typeface="Geneva" pitchFamily="-111" charset="-128"/>
                <a:cs typeface="Calibri" panose="020F0502020204030204" pitchFamily="34" charset="0"/>
              </a:rPr>
              <a:t>MARCH</a:t>
            </a:r>
          </a:p>
          <a:p>
            <a:pPr>
              <a:defRPr/>
            </a:pPr>
            <a:r>
              <a:rPr lang="en-GB" sz="1300" dirty="0">
                <a:solidFill>
                  <a:prstClr val="black"/>
                </a:solidFill>
                <a:latin typeface="Calibri" panose="020F0502020204030204" pitchFamily="34" charset="0"/>
                <a:ea typeface="Geneva" pitchFamily="-111" charset="-128"/>
                <a:cs typeface="Calibri" panose="020F0502020204030204" pitchFamily="34" charset="0"/>
              </a:rPr>
              <a:t>LA briefings for HTs/</a:t>
            </a:r>
            <a:r>
              <a:rPr lang="en-GB" sz="1300" dirty="0" err="1">
                <a:solidFill>
                  <a:prstClr val="black"/>
                </a:solidFill>
                <a:latin typeface="Calibri" panose="020F0502020204030204" pitchFamily="34" charset="0"/>
                <a:ea typeface="Geneva" pitchFamily="-111" charset="-128"/>
                <a:cs typeface="Calibri" panose="020F0502020204030204" pitchFamily="34" charset="0"/>
              </a:rPr>
              <a:t>CoGs</a:t>
            </a:r>
            <a:endParaRPr lang="en-GB" sz="1300" dirty="0">
              <a:solidFill>
                <a:prstClr val="black"/>
              </a:solidFill>
              <a:latin typeface="Calibri" panose="020F0502020204030204" pitchFamily="34" charset="0"/>
              <a:ea typeface="Geneva" pitchFamily="-111" charset="-128"/>
              <a:cs typeface="Calibri" panose="020F0502020204030204" pitchFamily="34" charset="0"/>
            </a:endParaRPr>
          </a:p>
        </p:txBody>
      </p:sp>
      <p:sp>
        <p:nvSpPr>
          <p:cNvPr id="44" name="TextBox 43"/>
          <p:cNvSpPr txBox="1"/>
          <p:nvPr/>
        </p:nvSpPr>
        <p:spPr>
          <a:xfrm>
            <a:off x="6291263" y="4137025"/>
            <a:ext cx="1017587" cy="892175"/>
          </a:xfrm>
          <a:prstGeom prst="rect">
            <a:avLst/>
          </a:prstGeom>
          <a:solidFill>
            <a:schemeClr val="accent1">
              <a:lumMod val="20000"/>
              <a:lumOff val="80000"/>
            </a:schemeClr>
          </a:solidFill>
          <a:ln>
            <a:solidFill>
              <a:schemeClr val="tx1"/>
            </a:solidFill>
          </a:ln>
        </p:spPr>
        <p:txBody>
          <a:bodyPr>
            <a:spAutoFit/>
          </a:bodyPr>
          <a:lstStyle/>
          <a:p>
            <a:pPr>
              <a:defRPr/>
            </a:pPr>
            <a:r>
              <a:rPr lang="en-GB" sz="1300" b="1" dirty="0">
                <a:solidFill>
                  <a:srgbClr val="800000"/>
                </a:solidFill>
                <a:latin typeface="Calibri" panose="020F0502020204030204" pitchFamily="34" charset="0"/>
                <a:ea typeface="Geneva" pitchFamily="-111" charset="-128"/>
                <a:cs typeface="Calibri" panose="020F0502020204030204" pitchFamily="34" charset="0"/>
              </a:rPr>
              <a:t>MAY</a:t>
            </a:r>
          </a:p>
          <a:p>
            <a:pPr>
              <a:defRPr/>
            </a:pPr>
            <a:r>
              <a:rPr lang="en-GB" sz="1300" dirty="0">
                <a:solidFill>
                  <a:prstClr val="black"/>
                </a:solidFill>
                <a:latin typeface="Calibri" panose="020F0502020204030204" pitchFamily="34" charset="0"/>
                <a:ea typeface="Geneva" pitchFamily="-111" charset="-128"/>
                <a:cs typeface="Calibri" panose="020F0502020204030204" pitchFamily="34" charset="0"/>
              </a:rPr>
              <a:t>Writing TA briefings for HTs (x6)</a:t>
            </a:r>
          </a:p>
        </p:txBody>
      </p:sp>
      <p:sp>
        <p:nvSpPr>
          <p:cNvPr id="17451" name="Rectangle 23">
            <a:hlinkClick r:id="rId5"/>
          </p:cNvPr>
          <p:cNvSpPr>
            <a:spLocks noChangeArrowheads="1"/>
          </p:cNvSpPr>
          <p:nvPr/>
        </p:nvSpPr>
        <p:spPr bwMode="auto">
          <a:xfrm>
            <a:off x="1835150" y="592138"/>
            <a:ext cx="1060450" cy="892175"/>
          </a:xfrm>
          <a:prstGeom prst="rect">
            <a:avLst/>
          </a:prstGeom>
          <a:solidFill>
            <a:srgbClr val="FFFFCC"/>
          </a:solidFill>
          <a:ln w="9525">
            <a:solidFill>
              <a:schemeClr val="tx1"/>
            </a:solidFill>
            <a:miter lim="800000"/>
            <a:headEnd/>
            <a:tailEnd/>
          </a:ln>
        </p:spPr>
        <p:txBody>
          <a:bodyPr anchor="ctr">
            <a:spAutoFit/>
          </a:bodyPr>
          <a:lstStyle>
            <a:lvl1pPr eaLnBrk="0" hangingPunct="0">
              <a:spcBef>
                <a:spcPct val="20000"/>
              </a:spcBef>
              <a:buFont typeface="Arial" pitchFamily="34" charset="0"/>
              <a:buChar char="•"/>
              <a:defRPr sz="3200">
                <a:solidFill>
                  <a:srgbClr val="00529D"/>
                </a:solidFill>
                <a:latin typeface="Arial" pitchFamily="34" charset="0"/>
                <a:cs typeface="Arial" pitchFamily="34" charset="0"/>
              </a:defRPr>
            </a:lvl1pPr>
            <a:lvl2pPr marL="742950" indent="-285750" eaLnBrk="0" hangingPunct="0">
              <a:spcBef>
                <a:spcPct val="20000"/>
              </a:spcBef>
              <a:buFont typeface="Arial" pitchFamily="34" charset="0"/>
              <a:buChar char="–"/>
              <a:defRPr sz="2800">
                <a:solidFill>
                  <a:srgbClr val="00529D"/>
                </a:solidFill>
                <a:latin typeface="Arial" pitchFamily="34" charset="0"/>
                <a:cs typeface="Arial" pitchFamily="34" charset="0"/>
              </a:defRPr>
            </a:lvl2pPr>
            <a:lvl3pPr marL="1143000" indent="-228600" eaLnBrk="0" hangingPunct="0">
              <a:spcBef>
                <a:spcPct val="20000"/>
              </a:spcBef>
              <a:buFont typeface="Arial" pitchFamily="34" charset="0"/>
              <a:buChar char="•"/>
              <a:defRPr sz="2400">
                <a:solidFill>
                  <a:srgbClr val="00529D"/>
                </a:solidFill>
                <a:latin typeface="Arial" pitchFamily="34" charset="0"/>
                <a:cs typeface="Arial" pitchFamily="34" charset="0"/>
              </a:defRPr>
            </a:lvl3pPr>
            <a:lvl4pPr marL="1600200" indent="-228600" eaLnBrk="0" hangingPunct="0">
              <a:spcBef>
                <a:spcPct val="20000"/>
              </a:spcBef>
              <a:buFont typeface="Arial" pitchFamily="34" charset="0"/>
              <a:buChar char="–"/>
              <a:defRPr sz="2000">
                <a:solidFill>
                  <a:srgbClr val="00529D"/>
                </a:solidFill>
                <a:latin typeface="Arial" pitchFamily="34" charset="0"/>
                <a:cs typeface="Arial" pitchFamily="34" charset="0"/>
              </a:defRPr>
            </a:lvl4pPr>
            <a:lvl5pPr marL="2057400" indent="-228600" eaLnBrk="0" hangingPunct="0">
              <a:spcBef>
                <a:spcPct val="20000"/>
              </a:spcBef>
              <a:buFont typeface="Arial" pitchFamily="34" charset="0"/>
              <a:buChar char="»"/>
              <a:defRPr sz="2000">
                <a:solidFill>
                  <a:srgbClr val="00529D"/>
                </a:solidFill>
                <a:latin typeface="Arial" pitchFamily="34" charset="0"/>
                <a:cs typeface="Arial" pitchFamily="34" charset="0"/>
              </a:defRPr>
            </a:lvl5pPr>
            <a:lvl6pPr marL="2514600" indent="-228600" eaLnBrk="0" fontAlgn="base" hangingPunct="0">
              <a:spcBef>
                <a:spcPct val="20000"/>
              </a:spcBef>
              <a:spcAft>
                <a:spcPct val="0"/>
              </a:spcAft>
              <a:buFont typeface="Arial" pitchFamily="34" charset="0"/>
              <a:buChar char="»"/>
              <a:defRPr sz="2000">
                <a:solidFill>
                  <a:srgbClr val="00529D"/>
                </a:solidFill>
                <a:latin typeface="Arial" pitchFamily="34" charset="0"/>
                <a:cs typeface="Arial" pitchFamily="34" charset="0"/>
              </a:defRPr>
            </a:lvl6pPr>
            <a:lvl7pPr marL="2971800" indent="-228600" eaLnBrk="0" fontAlgn="base" hangingPunct="0">
              <a:spcBef>
                <a:spcPct val="20000"/>
              </a:spcBef>
              <a:spcAft>
                <a:spcPct val="0"/>
              </a:spcAft>
              <a:buFont typeface="Arial" pitchFamily="34" charset="0"/>
              <a:buChar char="»"/>
              <a:defRPr sz="2000">
                <a:solidFill>
                  <a:srgbClr val="00529D"/>
                </a:solidFill>
                <a:latin typeface="Arial" pitchFamily="34" charset="0"/>
                <a:cs typeface="Arial" pitchFamily="34" charset="0"/>
              </a:defRPr>
            </a:lvl7pPr>
            <a:lvl8pPr marL="3429000" indent="-228600" eaLnBrk="0" fontAlgn="base" hangingPunct="0">
              <a:spcBef>
                <a:spcPct val="20000"/>
              </a:spcBef>
              <a:spcAft>
                <a:spcPct val="0"/>
              </a:spcAft>
              <a:buFont typeface="Arial" pitchFamily="34" charset="0"/>
              <a:buChar char="»"/>
              <a:defRPr sz="2000">
                <a:solidFill>
                  <a:srgbClr val="00529D"/>
                </a:solidFill>
                <a:latin typeface="Arial" pitchFamily="34" charset="0"/>
                <a:cs typeface="Arial" pitchFamily="34" charset="0"/>
              </a:defRPr>
            </a:lvl8pPr>
            <a:lvl9pPr marL="3886200" indent="-228600" eaLnBrk="0" fontAlgn="base" hangingPunct="0">
              <a:spcBef>
                <a:spcPct val="20000"/>
              </a:spcBef>
              <a:spcAft>
                <a:spcPct val="0"/>
              </a:spcAft>
              <a:buFont typeface="Arial" pitchFamily="34" charset="0"/>
              <a:buChar char="»"/>
              <a:defRPr sz="2000">
                <a:solidFill>
                  <a:srgbClr val="00529D"/>
                </a:solidFill>
                <a:latin typeface="Arial" pitchFamily="34" charset="0"/>
                <a:cs typeface="Arial" pitchFamily="34" charset="0"/>
              </a:defRPr>
            </a:lvl9pPr>
          </a:lstStyle>
          <a:p>
            <a:pPr>
              <a:spcBef>
                <a:spcPct val="0"/>
              </a:spcBef>
              <a:buFontTx/>
              <a:buNone/>
            </a:pPr>
            <a:r>
              <a:rPr lang="en-GB" altLang="en-US" sz="1300" b="1">
                <a:solidFill>
                  <a:srgbClr val="000066"/>
                </a:solidFill>
                <a:latin typeface="Calibri" pitchFamily="34" charset="0"/>
                <a:ea typeface="Geneva"/>
                <a:cs typeface="Calibri" pitchFamily="34" charset="0"/>
              </a:rPr>
              <a:t>NOVEMBER</a:t>
            </a:r>
          </a:p>
          <a:p>
            <a:pPr>
              <a:spcBef>
                <a:spcPct val="0"/>
              </a:spcBef>
              <a:buFontTx/>
              <a:buNone/>
            </a:pPr>
            <a:r>
              <a:rPr lang="en-GB" altLang="en-US" sz="1300">
                <a:solidFill>
                  <a:srgbClr val="000000"/>
                </a:solidFill>
                <a:latin typeface="Calibri" pitchFamily="34" charset="0"/>
                <a:ea typeface="Geneva"/>
                <a:cs typeface="Calibri" pitchFamily="34" charset="0"/>
              </a:rPr>
              <a:t>KS1/KS2 interactive webinars</a:t>
            </a:r>
            <a:r>
              <a:rPr lang="en-GB" altLang="en-US" sz="1300" i="1">
                <a:solidFill>
                  <a:srgbClr val="000000"/>
                </a:solidFill>
                <a:latin typeface="Calibri" pitchFamily="34" charset="0"/>
                <a:ea typeface="Geneva"/>
                <a:cs typeface="Calibri" pitchFamily="34" charset="0"/>
              </a:rPr>
              <a:t> </a:t>
            </a:r>
            <a:endParaRPr lang="en-GB" altLang="en-US" sz="1300">
              <a:solidFill>
                <a:srgbClr val="000000"/>
              </a:solidFill>
              <a:latin typeface="Calibri" pitchFamily="34" charset="0"/>
              <a:ea typeface="Geneva"/>
              <a:cs typeface="Calibri" pitchFamily="34" charset="0"/>
            </a:endParaRPr>
          </a:p>
        </p:txBody>
      </p:sp>
      <p:sp>
        <p:nvSpPr>
          <p:cNvPr id="17452" name="Rectangle 23">
            <a:hlinkClick r:id="rId5"/>
          </p:cNvPr>
          <p:cNvSpPr>
            <a:spLocks noChangeArrowheads="1"/>
          </p:cNvSpPr>
          <p:nvPr/>
        </p:nvSpPr>
        <p:spPr bwMode="auto">
          <a:xfrm>
            <a:off x="2700338" y="1584325"/>
            <a:ext cx="1039812" cy="692150"/>
          </a:xfrm>
          <a:prstGeom prst="rect">
            <a:avLst/>
          </a:prstGeom>
          <a:solidFill>
            <a:srgbClr val="FFFFCC"/>
          </a:solidFill>
          <a:ln w="9525">
            <a:solidFill>
              <a:schemeClr val="tx1"/>
            </a:solidFill>
            <a:miter lim="800000"/>
            <a:headEnd/>
            <a:tailEnd/>
          </a:ln>
        </p:spPr>
        <p:txBody>
          <a:bodyPr anchor="ctr">
            <a:spAutoFit/>
          </a:bodyPr>
          <a:lstStyle>
            <a:lvl1pPr eaLnBrk="0" hangingPunct="0">
              <a:spcBef>
                <a:spcPct val="20000"/>
              </a:spcBef>
              <a:buFont typeface="Arial" pitchFamily="34" charset="0"/>
              <a:buChar char="•"/>
              <a:defRPr sz="3200">
                <a:solidFill>
                  <a:srgbClr val="00529D"/>
                </a:solidFill>
                <a:latin typeface="Arial" pitchFamily="34" charset="0"/>
                <a:cs typeface="Arial" pitchFamily="34" charset="0"/>
              </a:defRPr>
            </a:lvl1pPr>
            <a:lvl2pPr marL="742950" indent="-285750" eaLnBrk="0" hangingPunct="0">
              <a:spcBef>
                <a:spcPct val="20000"/>
              </a:spcBef>
              <a:buFont typeface="Arial" pitchFamily="34" charset="0"/>
              <a:buChar char="–"/>
              <a:defRPr sz="2800">
                <a:solidFill>
                  <a:srgbClr val="00529D"/>
                </a:solidFill>
                <a:latin typeface="Arial" pitchFamily="34" charset="0"/>
                <a:cs typeface="Arial" pitchFamily="34" charset="0"/>
              </a:defRPr>
            </a:lvl2pPr>
            <a:lvl3pPr marL="1143000" indent="-228600" eaLnBrk="0" hangingPunct="0">
              <a:spcBef>
                <a:spcPct val="20000"/>
              </a:spcBef>
              <a:buFont typeface="Arial" pitchFamily="34" charset="0"/>
              <a:buChar char="•"/>
              <a:defRPr sz="2400">
                <a:solidFill>
                  <a:srgbClr val="00529D"/>
                </a:solidFill>
                <a:latin typeface="Arial" pitchFamily="34" charset="0"/>
                <a:cs typeface="Arial" pitchFamily="34" charset="0"/>
              </a:defRPr>
            </a:lvl3pPr>
            <a:lvl4pPr marL="1600200" indent="-228600" eaLnBrk="0" hangingPunct="0">
              <a:spcBef>
                <a:spcPct val="20000"/>
              </a:spcBef>
              <a:buFont typeface="Arial" pitchFamily="34" charset="0"/>
              <a:buChar char="–"/>
              <a:defRPr sz="2000">
                <a:solidFill>
                  <a:srgbClr val="00529D"/>
                </a:solidFill>
                <a:latin typeface="Arial" pitchFamily="34" charset="0"/>
                <a:cs typeface="Arial" pitchFamily="34" charset="0"/>
              </a:defRPr>
            </a:lvl4pPr>
            <a:lvl5pPr marL="2057400" indent="-228600" eaLnBrk="0" hangingPunct="0">
              <a:spcBef>
                <a:spcPct val="20000"/>
              </a:spcBef>
              <a:buFont typeface="Arial" pitchFamily="34" charset="0"/>
              <a:buChar char="»"/>
              <a:defRPr sz="2000">
                <a:solidFill>
                  <a:srgbClr val="00529D"/>
                </a:solidFill>
                <a:latin typeface="Arial" pitchFamily="34" charset="0"/>
                <a:cs typeface="Arial" pitchFamily="34" charset="0"/>
              </a:defRPr>
            </a:lvl5pPr>
            <a:lvl6pPr marL="2514600" indent="-228600" eaLnBrk="0" fontAlgn="base" hangingPunct="0">
              <a:spcBef>
                <a:spcPct val="20000"/>
              </a:spcBef>
              <a:spcAft>
                <a:spcPct val="0"/>
              </a:spcAft>
              <a:buFont typeface="Arial" pitchFamily="34" charset="0"/>
              <a:buChar char="»"/>
              <a:defRPr sz="2000">
                <a:solidFill>
                  <a:srgbClr val="00529D"/>
                </a:solidFill>
                <a:latin typeface="Arial" pitchFamily="34" charset="0"/>
                <a:cs typeface="Arial" pitchFamily="34" charset="0"/>
              </a:defRPr>
            </a:lvl6pPr>
            <a:lvl7pPr marL="2971800" indent="-228600" eaLnBrk="0" fontAlgn="base" hangingPunct="0">
              <a:spcBef>
                <a:spcPct val="20000"/>
              </a:spcBef>
              <a:spcAft>
                <a:spcPct val="0"/>
              </a:spcAft>
              <a:buFont typeface="Arial" pitchFamily="34" charset="0"/>
              <a:buChar char="»"/>
              <a:defRPr sz="2000">
                <a:solidFill>
                  <a:srgbClr val="00529D"/>
                </a:solidFill>
                <a:latin typeface="Arial" pitchFamily="34" charset="0"/>
                <a:cs typeface="Arial" pitchFamily="34" charset="0"/>
              </a:defRPr>
            </a:lvl7pPr>
            <a:lvl8pPr marL="3429000" indent="-228600" eaLnBrk="0" fontAlgn="base" hangingPunct="0">
              <a:spcBef>
                <a:spcPct val="20000"/>
              </a:spcBef>
              <a:spcAft>
                <a:spcPct val="0"/>
              </a:spcAft>
              <a:buFont typeface="Arial" pitchFamily="34" charset="0"/>
              <a:buChar char="»"/>
              <a:defRPr sz="2000">
                <a:solidFill>
                  <a:srgbClr val="00529D"/>
                </a:solidFill>
                <a:latin typeface="Arial" pitchFamily="34" charset="0"/>
                <a:cs typeface="Arial" pitchFamily="34" charset="0"/>
              </a:defRPr>
            </a:lvl8pPr>
            <a:lvl9pPr marL="3886200" indent="-228600" eaLnBrk="0" fontAlgn="base" hangingPunct="0">
              <a:spcBef>
                <a:spcPct val="20000"/>
              </a:spcBef>
              <a:spcAft>
                <a:spcPct val="0"/>
              </a:spcAft>
              <a:buFont typeface="Arial" pitchFamily="34" charset="0"/>
              <a:buChar char="»"/>
              <a:defRPr sz="2000">
                <a:solidFill>
                  <a:srgbClr val="00529D"/>
                </a:solidFill>
                <a:latin typeface="Arial" pitchFamily="34" charset="0"/>
                <a:cs typeface="Arial" pitchFamily="34" charset="0"/>
              </a:defRPr>
            </a:lvl9pPr>
          </a:lstStyle>
          <a:p>
            <a:pPr>
              <a:spcBef>
                <a:spcPct val="0"/>
              </a:spcBef>
              <a:buFontTx/>
              <a:buNone/>
            </a:pPr>
            <a:r>
              <a:rPr lang="en-GB" altLang="en-US" sz="1300" b="1">
                <a:solidFill>
                  <a:srgbClr val="000066"/>
                </a:solidFill>
                <a:latin typeface="Calibri" pitchFamily="34" charset="0"/>
                <a:ea typeface="Geneva"/>
                <a:cs typeface="Calibri" pitchFamily="34" charset="0"/>
              </a:rPr>
              <a:t>NOVEMBER</a:t>
            </a:r>
          </a:p>
          <a:p>
            <a:pPr>
              <a:spcBef>
                <a:spcPct val="0"/>
              </a:spcBef>
              <a:buFontTx/>
              <a:buNone/>
            </a:pPr>
            <a:r>
              <a:rPr lang="en-GB" altLang="en-US" sz="1300">
                <a:solidFill>
                  <a:srgbClr val="000000"/>
                </a:solidFill>
                <a:latin typeface="Calibri" pitchFamily="34" charset="0"/>
                <a:ea typeface="Geneva"/>
                <a:cs typeface="Calibri" pitchFamily="34" charset="0"/>
              </a:rPr>
              <a:t>STA briefing for LAs</a:t>
            </a:r>
            <a:r>
              <a:rPr lang="en-GB" altLang="en-US" sz="1300" i="1">
                <a:solidFill>
                  <a:srgbClr val="000000"/>
                </a:solidFill>
                <a:latin typeface="Calibri" pitchFamily="34" charset="0"/>
                <a:ea typeface="Geneva"/>
                <a:cs typeface="Calibri" pitchFamily="34" charset="0"/>
              </a:rPr>
              <a:t> </a:t>
            </a:r>
            <a:endParaRPr lang="en-GB" altLang="en-US" sz="1300">
              <a:solidFill>
                <a:srgbClr val="000000"/>
              </a:solidFill>
              <a:latin typeface="Calibri" pitchFamily="34" charset="0"/>
              <a:ea typeface="Geneva"/>
              <a:cs typeface="Calibri" pitchFamily="34" charset="0"/>
            </a:endParaRPr>
          </a:p>
        </p:txBody>
      </p:sp>
      <p:sp>
        <p:nvSpPr>
          <p:cNvPr id="17453" name="Rectangle 23">
            <a:hlinkClick r:id="rId5"/>
          </p:cNvPr>
          <p:cNvSpPr>
            <a:spLocks noChangeArrowheads="1"/>
          </p:cNvSpPr>
          <p:nvPr/>
        </p:nvSpPr>
        <p:spPr bwMode="auto">
          <a:xfrm>
            <a:off x="2967038" y="592138"/>
            <a:ext cx="1703387" cy="892175"/>
          </a:xfrm>
          <a:prstGeom prst="rect">
            <a:avLst/>
          </a:prstGeom>
          <a:solidFill>
            <a:srgbClr val="FFFFCC"/>
          </a:solidFill>
          <a:ln w="9525">
            <a:solidFill>
              <a:schemeClr val="tx1"/>
            </a:solidFill>
            <a:miter lim="800000"/>
            <a:headEnd/>
            <a:tailEnd/>
          </a:ln>
        </p:spPr>
        <p:txBody>
          <a:bodyPr anchor="ctr">
            <a:spAutoFit/>
          </a:bodyPr>
          <a:lstStyle>
            <a:lvl1pPr eaLnBrk="0" hangingPunct="0">
              <a:spcBef>
                <a:spcPct val="20000"/>
              </a:spcBef>
              <a:buFont typeface="Arial" pitchFamily="34" charset="0"/>
              <a:buChar char="•"/>
              <a:defRPr sz="3200">
                <a:solidFill>
                  <a:srgbClr val="00529D"/>
                </a:solidFill>
                <a:latin typeface="Arial" pitchFamily="34" charset="0"/>
                <a:cs typeface="Arial" pitchFamily="34" charset="0"/>
              </a:defRPr>
            </a:lvl1pPr>
            <a:lvl2pPr marL="742950" indent="-285750" eaLnBrk="0" hangingPunct="0">
              <a:spcBef>
                <a:spcPct val="20000"/>
              </a:spcBef>
              <a:buFont typeface="Arial" pitchFamily="34" charset="0"/>
              <a:buChar char="–"/>
              <a:defRPr sz="2800">
                <a:solidFill>
                  <a:srgbClr val="00529D"/>
                </a:solidFill>
                <a:latin typeface="Arial" pitchFamily="34" charset="0"/>
                <a:cs typeface="Arial" pitchFamily="34" charset="0"/>
              </a:defRPr>
            </a:lvl2pPr>
            <a:lvl3pPr marL="1143000" indent="-228600" eaLnBrk="0" hangingPunct="0">
              <a:spcBef>
                <a:spcPct val="20000"/>
              </a:spcBef>
              <a:buFont typeface="Arial" pitchFamily="34" charset="0"/>
              <a:buChar char="•"/>
              <a:defRPr sz="2400">
                <a:solidFill>
                  <a:srgbClr val="00529D"/>
                </a:solidFill>
                <a:latin typeface="Arial" pitchFamily="34" charset="0"/>
                <a:cs typeface="Arial" pitchFamily="34" charset="0"/>
              </a:defRPr>
            </a:lvl3pPr>
            <a:lvl4pPr marL="1600200" indent="-228600" eaLnBrk="0" hangingPunct="0">
              <a:spcBef>
                <a:spcPct val="20000"/>
              </a:spcBef>
              <a:buFont typeface="Arial" pitchFamily="34" charset="0"/>
              <a:buChar char="–"/>
              <a:defRPr sz="2000">
                <a:solidFill>
                  <a:srgbClr val="00529D"/>
                </a:solidFill>
                <a:latin typeface="Arial" pitchFamily="34" charset="0"/>
                <a:cs typeface="Arial" pitchFamily="34" charset="0"/>
              </a:defRPr>
            </a:lvl4pPr>
            <a:lvl5pPr marL="2057400" indent="-228600" eaLnBrk="0" hangingPunct="0">
              <a:spcBef>
                <a:spcPct val="20000"/>
              </a:spcBef>
              <a:buFont typeface="Arial" pitchFamily="34" charset="0"/>
              <a:buChar char="»"/>
              <a:defRPr sz="2000">
                <a:solidFill>
                  <a:srgbClr val="00529D"/>
                </a:solidFill>
                <a:latin typeface="Arial" pitchFamily="34" charset="0"/>
                <a:cs typeface="Arial" pitchFamily="34" charset="0"/>
              </a:defRPr>
            </a:lvl5pPr>
            <a:lvl6pPr marL="2514600" indent="-228600" eaLnBrk="0" fontAlgn="base" hangingPunct="0">
              <a:spcBef>
                <a:spcPct val="20000"/>
              </a:spcBef>
              <a:spcAft>
                <a:spcPct val="0"/>
              </a:spcAft>
              <a:buFont typeface="Arial" pitchFamily="34" charset="0"/>
              <a:buChar char="»"/>
              <a:defRPr sz="2000">
                <a:solidFill>
                  <a:srgbClr val="00529D"/>
                </a:solidFill>
                <a:latin typeface="Arial" pitchFamily="34" charset="0"/>
                <a:cs typeface="Arial" pitchFamily="34" charset="0"/>
              </a:defRPr>
            </a:lvl6pPr>
            <a:lvl7pPr marL="2971800" indent="-228600" eaLnBrk="0" fontAlgn="base" hangingPunct="0">
              <a:spcBef>
                <a:spcPct val="20000"/>
              </a:spcBef>
              <a:spcAft>
                <a:spcPct val="0"/>
              </a:spcAft>
              <a:buFont typeface="Arial" pitchFamily="34" charset="0"/>
              <a:buChar char="»"/>
              <a:defRPr sz="2000">
                <a:solidFill>
                  <a:srgbClr val="00529D"/>
                </a:solidFill>
                <a:latin typeface="Arial" pitchFamily="34" charset="0"/>
                <a:cs typeface="Arial" pitchFamily="34" charset="0"/>
              </a:defRPr>
            </a:lvl7pPr>
            <a:lvl8pPr marL="3429000" indent="-228600" eaLnBrk="0" fontAlgn="base" hangingPunct="0">
              <a:spcBef>
                <a:spcPct val="20000"/>
              </a:spcBef>
              <a:spcAft>
                <a:spcPct val="0"/>
              </a:spcAft>
              <a:buFont typeface="Arial" pitchFamily="34" charset="0"/>
              <a:buChar char="»"/>
              <a:defRPr sz="2000">
                <a:solidFill>
                  <a:srgbClr val="00529D"/>
                </a:solidFill>
                <a:latin typeface="Arial" pitchFamily="34" charset="0"/>
                <a:cs typeface="Arial" pitchFamily="34" charset="0"/>
              </a:defRPr>
            </a:lvl8pPr>
            <a:lvl9pPr marL="3886200" indent="-228600" eaLnBrk="0" fontAlgn="base" hangingPunct="0">
              <a:spcBef>
                <a:spcPct val="20000"/>
              </a:spcBef>
              <a:spcAft>
                <a:spcPct val="0"/>
              </a:spcAft>
              <a:buFont typeface="Arial" pitchFamily="34" charset="0"/>
              <a:buChar char="»"/>
              <a:defRPr sz="2000">
                <a:solidFill>
                  <a:srgbClr val="00529D"/>
                </a:solidFill>
                <a:latin typeface="Arial" pitchFamily="34" charset="0"/>
                <a:cs typeface="Arial" pitchFamily="34" charset="0"/>
              </a:defRPr>
            </a:lvl9pPr>
          </a:lstStyle>
          <a:p>
            <a:pPr>
              <a:spcBef>
                <a:spcPct val="0"/>
              </a:spcBef>
              <a:buFontTx/>
              <a:buNone/>
            </a:pPr>
            <a:r>
              <a:rPr lang="en-GB" altLang="en-US" sz="1300" b="1">
                <a:solidFill>
                  <a:srgbClr val="000066"/>
                </a:solidFill>
                <a:latin typeface="Calibri" pitchFamily="34" charset="0"/>
                <a:ea typeface="Geneva"/>
                <a:cs typeface="Calibri" pitchFamily="34" charset="0"/>
              </a:rPr>
              <a:t>NOVEMBER</a:t>
            </a:r>
          </a:p>
          <a:p>
            <a:pPr>
              <a:spcBef>
                <a:spcPct val="0"/>
              </a:spcBef>
              <a:buFontTx/>
              <a:buNone/>
            </a:pPr>
            <a:r>
              <a:rPr lang="en-GB" altLang="en-US" sz="1300">
                <a:solidFill>
                  <a:srgbClr val="000000"/>
                </a:solidFill>
                <a:latin typeface="Calibri" pitchFamily="34" charset="0"/>
                <a:ea typeface="Geneva"/>
                <a:cs typeface="Calibri" pitchFamily="34" charset="0"/>
              </a:rPr>
              <a:t>Confirmation that P scales remain statutory for 2016/17</a:t>
            </a:r>
          </a:p>
        </p:txBody>
      </p:sp>
      <p:sp>
        <p:nvSpPr>
          <p:cNvPr id="17454" name="Rectangle 23">
            <a:hlinkClick r:id="rId5"/>
          </p:cNvPr>
          <p:cNvSpPr>
            <a:spLocks noChangeArrowheads="1"/>
          </p:cNvSpPr>
          <p:nvPr/>
        </p:nvSpPr>
        <p:spPr bwMode="auto">
          <a:xfrm>
            <a:off x="3856038" y="1600200"/>
            <a:ext cx="1749425" cy="892175"/>
          </a:xfrm>
          <a:prstGeom prst="rect">
            <a:avLst/>
          </a:prstGeom>
          <a:solidFill>
            <a:srgbClr val="FFFFCC"/>
          </a:solidFill>
          <a:ln w="9525">
            <a:solidFill>
              <a:schemeClr val="tx1"/>
            </a:solidFill>
            <a:miter lim="800000"/>
            <a:headEnd/>
            <a:tailEnd/>
          </a:ln>
        </p:spPr>
        <p:txBody>
          <a:bodyPr anchor="ctr">
            <a:spAutoFit/>
          </a:bodyPr>
          <a:lstStyle>
            <a:lvl1pPr eaLnBrk="0" hangingPunct="0">
              <a:spcBef>
                <a:spcPct val="20000"/>
              </a:spcBef>
              <a:buFont typeface="Arial" pitchFamily="34" charset="0"/>
              <a:buChar char="•"/>
              <a:defRPr sz="3200">
                <a:solidFill>
                  <a:srgbClr val="00529D"/>
                </a:solidFill>
                <a:latin typeface="Arial" pitchFamily="34" charset="0"/>
                <a:cs typeface="Arial" pitchFamily="34" charset="0"/>
              </a:defRPr>
            </a:lvl1pPr>
            <a:lvl2pPr marL="742950" indent="-285750" eaLnBrk="0" hangingPunct="0">
              <a:spcBef>
                <a:spcPct val="20000"/>
              </a:spcBef>
              <a:buFont typeface="Arial" pitchFamily="34" charset="0"/>
              <a:buChar char="–"/>
              <a:defRPr sz="2800">
                <a:solidFill>
                  <a:srgbClr val="00529D"/>
                </a:solidFill>
                <a:latin typeface="Arial" pitchFamily="34" charset="0"/>
                <a:cs typeface="Arial" pitchFamily="34" charset="0"/>
              </a:defRPr>
            </a:lvl2pPr>
            <a:lvl3pPr marL="1143000" indent="-228600" eaLnBrk="0" hangingPunct="0">
              <a:spcBef>
                <a:spcPct val="20000"/>
              </a:spcBef>
              <a:buFont typeface="Arial" pitchFamily="34" charset="0"/>
              <a:buChar char="•"/>
              <a:defRPr sz="2400">
                <a:solidFill>
                  <a:srgbClr val="00529D"/>
                </a:solidFill>
                <a:latin typeface="Arial" pitchFamily="34" charset="0"/>
                <a:cs typeface="Arial" pitchFamily="34" charset="0"/>
              </a:defRPr>
            </a:lvl3pPr>
            <a:lvl4pPr marL="1600200" indent="-228600" eaLnBrk="0" hangingPunct="0">
              <a:spcBef>
                <a:spcPct val="20000"/>
              </a:spcBef>
              <a:buFont typeface="Arial" pitchFamily="34" charset="0"/>
              <a:buChar char="–"/>
              <a:defRPr sz="2000">
                <a:solidFill>
                  <a:srgbClr val="00529D"/>
                </a:solidFill>
                <a:latin typeface="Arial" pitchFamily="34" charset="0"/>
                <a:cs typeface="Arial" pitchFamily="34" charset="0"/>
              </a:defRPr>
            </a:lvl4pPr>
            <a:lvl5pPr marL="2057400" indent="-228600" eaLnBrk="0" hangingPunct="0">
              <a:spcBef>
                <a:spcPct val="20000"/>
              </a:spcBef>
              <a:buFont typeface="Arial" pitchFamily="34" charset="0"/>
              <a:buChar char="»"/>
              <a:defRPr sz="2000">
                <a:solidFill>
                  <a:srgbClr val="00529D"/>
                </a:solidFill>
                <a:latin typeface="Arial" pitchFamily="34" charset="0"/>
                <a:cs typeface="Arial" pitchFamily="34" charset="0"/>
              </a:defRPr>
            </a:lvl5pPr>
            <a:lvl6pPr marL="2514600" indent="-228600" eaLnBrk="0" fontAlgn="base" hangingPunct="0">
              <a:spcBef>
                <a:spcPct val="20000"/>
              </a:spcBef>
              <a:spcAft>
                <a:spcPct val="0"/>
              </a:spcAft>
              <a:buFont typeface="Arial" pitchFamily="34" charset="0"/>
              <a:buChar char="»"/>
              <a:defRPr sz="2000">
                <a:solidFill>
                  <a:srgbClr val="00529D"/>
                </a:solidFill>
                <a:latin typeface="Arial" pitchFamily="34" charset="0"/>
                <a:cs typeface="Arial" pitchFamily="34" charset="0"/>
              </a:defRPr>
            </a:lvl6pPr>
            <a:lvl7pPr marL="2971800" indent="-228600" eaLnBrk="0" fontAlgn="base" hangingPunct="0">
              <a:spcBef>
                <a:spcPct val="20000"/>
              </a:spcBef>
              <a:spcAft>
                <a:spcPct val="0"/>
              </a:spcAft>
              <a:buFont typeface="Arial" pitchFamily="34" charset="0"/>
              <a:buChar char="»"/>
              <a:defRPr sz="2000">
                <a:solidFill>
                  <a:srgbClr val="00529D"/>
                </a:solidFill>
                <a:latin typeface="Arial" pitchFamily="34" charset="0"/>
                <a:cs typeface="Arial" pitchFamily="34" charset="0"/>
              </a:defRPr>
            </a:lvl7pPr>
            <a:lvl8pPr marL="3429000" indent="-228600" eaLnBrk="0" fontAlgn="base" hangingPunct="0">
              <a:spcBef>
                <a:spcPct val="20000"/>
              </a:spcBef>
              <a:spcAft>
                <a:spcPct val="0"/>
              </a:spcAft>
              <a:buFont typeface="Arial" pitchFamily="34" charset="0"/>
              <a:buChar char="»"/>
              <a:defRPr sz="2000">
                <a:solidFill>
                  <a:srgbClr val="00529D"/>
                </a:solidFill>
                <a:latin typeface="Arial" pitchFamily="34" charset="0"/>
                <a:cs typeface="Arial" pitchFamily="34" charset="0"/>
              </a:defRPr>
            </a:lvl8pPr>
            <a:lvl9pPr marL="3886200" indent="-228600" eaLnBrk="0" fontAlgn="base" hangingPunct="0">
              <a:spcBef>
                <a:spcPct val="20000"/>
              </a:spcBef>
              <a:spcAft>
                <a:spcPct val="0"/>
              </a:spcAft>
              <a:buFont typeface="Arial" pitchFamily="34" charset="0"/>
              <a:buChar char="»"/>
              <a:defRPr sz="2000">
                <a:solidFill>
                  <a:srgbClr val="00529D"/>
                </a:solidFill>
                <a:latin typeface="Arial" pitchFamily="34" charset="0"/>
                <a:cs typeface="Arial" pitchFamily="34" charset="0"/>
              </a:defRPr>
            </a:lvl9pPr>
          </a:lstStyle>
          <a:p>
            <a:pPr>
              <a:spcBef>
                <a:spcPct val="0"/>
              </a:spcBef>
              <a:buFontTx/>
              <a:buNone/>
            </a:pPr>
            <a:r>
              <a:rPr lang="en-GB" altLang="en-US" sz="1300" b="1">
                <a:solidFill>
                  <a:srgbClr val="000066"/>
                </a:solidFill>
                <a:latin typeface="Calibri" pitchFamily="34" charset="0"/>
                <a:ea typeface="Geneva"/>
                <a:cs typeface="Calibri" pitchFamily="34" charset="0"/>
              </a:rPr>
              <a:t>FEBRUARY</a:t>
            </a:r>
          </a:p>
          <a:p>
            <a:pPr>
              <a:spcBef>
                <a:spcPct val="0"/>
              </a:spcBef>
              <a:buFontTx/>
              <a:buNone/>
            </a:pPr>
            <a:r>
              <a:rPr lang="en-GB" altLang="en-US" sz="1300">
                <a:solidFill>
                  <a:srgbClr val="000000"/>
                </a:solidFill>
                <a:latin typeface="Calibri" pitchFamily="34" charset="0"/>
                <a:ea typeface="Geneva"/>
                <a:cs typeface="Calibri" pitchFamily="34" charset="0"/>
              </a:rPr>
              <a:t>LA national moderator training and standardisation task</a:t>
            </a:r>
          </a:p>
        </p:txBody>
      </p:sp>
      <p:sp>
        <p:nvSpPr>
          <p:cNvPr id="17455" name="Rectangle 23">
            <a:hlinkClick r:id="rId5"/>
          </p:cNvPr>
          <p:cNvSpPr>
            <a:spLocks noChangeArrowheads="1"/>
          </p:cNvSpPr>
          <p:nvPr/>
        </p:nvSpPr>
        <p:spPr bwMode="auto">
          <a:xfrm>
            <a:off x="5686425" y="1600200"/>
            <a:ext cx="1963738" cy="892175"/>
          </a:xfrm>
          <a:prstGeom prst="rect">
            <a:avLst/>
          </a:prstGeom>
          <a:solidFill>
            <a:srgbClr val="FFFFCC"/>
          </a:solidFill>
          <a:ln w="9525">
            <a:solidFill>
              <a:schemeClr val="tx1"/>
            </a:solidFill>
            <a:miter lim="800000"/>
            <a:headEnd/>
            <a:tailEnd/>
          </a:ln>
        </p:spPr>
        <p:txBody>
          <a:bodyPr anchor="ctr">
            <a:spAutoFit/>
          </a:bodyPr>
          <a:lstStyle>
            <a:lvl1pPr eaLnBrk="0" hangingPunct="0">
              <a:spcBef>
                <a:spcPct val="20000"/>
              </a:spcBef>
              <a:buFont typeface="Arial" pitchFamily="34" charset="0"/>
              <a:buChar char="•"/>
              <a:defRPr sz="3200">
                <a:solidFill>
                  <a:srgbClr val="00529D"/>
                </a:solidFill>
                <a:latin typeface="Arial" pitchFamily="34" charset="0"/>
                <a:cs typeface="Arial" pitchFamily="34" charset="0"/>
              </a:defRPr>
            </a:lvl1pPr>
            <a:lvl2pPr marL="742950" indent="-285750" eaLnBrk="0" hangingPunct="0">
              <a:spcBef>
                <a:spcPct val="20000"/>
              </a:spcBef>
              <a:buFont typeface="Arial" pitchFamily="34" charset="0"/>
              <a:buChar char="–"/>
              <a:defRPr sz="2800">
                <a:solidFill>
                  <a:srgbClr val="00529D"/>
                </a:solidFill>
                <a:latin typeface="Arial" pitchFamily="34" charset="0"/>
                <a:cs typeface="Arial" pitchFamily="34" charset="0"/>
              </a:defRPr>
            </a:lvl2pPr>
            <a:lvl3pPr marL="1143000" indent="-228600" eaLnBrk="0" hangingPunct="0">
              <a:spcBef>
                <a:spcPct val="20000"/>
              </a:spcBef>
              <a:buFont typeface="Arial" pitchFamily="34" charset="0"/>
              <a:buChar char="•"/>
              <a:defRPr sz="2400">
                <a:solidFill>
                  <a:srgbClr val="00529D"/>
                </a:solidFill>
                <a:latin typeface="Arial" pitchFamily="34" charset="0"/>
                <a:cs typeface="Arial" pitchFamily="34" charset="0"/>
              </a:defRPr>
            </a:lvl3pPr>
            <a:lvl4pPr marL="1600200" indent="-228600" eaLnBrk="0" hangingPunct="0">
              <a:spcBef>
                <a:spcPct val="20000"/>
              </a:spcBef>
              <a:buFont typeface="Arial" pitchFamily="34" charset="0"/>
              <a:buChar char="–"/>
              <a:defRPr sz="2000">
                <a:solidFill>
                  <a:srgbClr val="00529D"/>
                </a:solidFill>
                <a:latin typeface="Arial" pitchFamily="34" charset="0"/>
                <a:cs typeface="Arial" pitchFamily="34" charset="0"/>
              </a:defRPr>
            </a:lvl4pPr>
            <a:lvl5pPr marL="2057400" indent="-228600" eaLnBrk="0" hangingPunct="0">
              <a:spcBef>
                <a:spcPct val="20000"/>
              </a:spcBef>
              <a:buFont typeface="Arial" pitchFamily="34" charset="0"/>
              <a:buChar char="»"/>
              <a:defRPr sz="2000">
                <a:solidFill>
                  <a:srgbClr val="00529D"/>
                </a:solidFill>
                <a:latin typeface="Arial" pitchFamily="34" charset="0"/>
                <a:cs typeface="Arial" pitchFamily="34" charset="0"/>
              </a:defRPr>
            </a:lvl5pPr>
            <a:lvl6pPr marL="2514600" indent="-228600" eaLnBrk="0" fontAlgn="base" hangingPunct="0">
              <a:spcBef>
                <a:spcPct val="20000"/>
              </a:spcBef>
              <a:spcAft>
                <a:spcPct val="0"/>
              </a:spcAft>
              <a:buFont typeface="Arial" pitchFamily="34" charset="0"/>
              <a:buChar char="»"/>
              <a:defRPr sz="2000">
                <a:solidFill>
                  <a:srgbClr val="00529D"/>
                </a:solidFill>
                <a:latin typeface="Arial" pitchFamily="34" charset="0"/>
                <a:cs typeface="Arial" pitchFamily="34" charset="0"/>
              </a:defRPr>
            </a:lvl6pPr>
            <a:lvl7pPr marL="2971800" indent="-228600" eaLnBrk="0" fontAlgn="base" hangingPunct="0">
              <a:spcBef>
                <a:spcPct val="20000"/>
              </a:spcBef>
              <a:spcAft>
                <a:spcPct val="0"/>
              </a:spcAft>
              <a:buFont typeface="Arial" pitchFamily="34" charset="0"/>
              <a:buChar char="»"/>
              <a:defRPr sz="2000">
                <a:solidFill>
                  <a:srgbClr val="00529D"/>
                </a:solidFill>
                <a:latin typeface="Arial" pitchFamily="34" charset="0"/>
                <a:cs typeface="Arial" pitchFamily="34" charset="0"/>
              </a:defRPr>
            </a:lvl7pPr>
            <a:lvl8pPr marL="3429000" indent="-228600" eaLnBrk="0" fontAlgn="base" hangingPunct="0">
              <a:spcBef>
                <a:spcPct val="20000"/>
              </a:spcBef>
              <a:spcAft>
                <a:spcPct val="0"/>
              </a:spcAft>
              <a:buFont typeface="Arial" pitchFamily="34" charset="0"/>
              <a:buChar char="»"/>
              <a:defRPr sz="2000">
                <a:solidFill>
                  <a:srgbClr val="00529D"/>
                </a:solidFill>
                <a:latin typeface="Arial" pitchFamily="34" charset="0"/>
                <a:cs typeface="Arial" pitchFamily="34" charset="0"/>
              </a:defRPr>
            </a:lvl8pPr>
            <a:lvl9pPr marL="3886200" indent="-228600" eaLnBrk="0" fontAlgn="base" hangingPunct="0">
              <a:spcBef>
                <a:spcPct val="20000"/>
              </a:spcBef>
              <a:spcAft>
                <a:spcPct val="0"/>
              </a:spcAft>
              <a:buFont typeface="Arial" pitchFamily="34" charset="0"/>
              <a:buChar char="»"/>
              <a:defRPr sz="2000">
                <a:solidFill>
                  <a:srgbClr val="00529D"/>
                </a:solidFill>
                <a:latin typeface="Arial" pitchFamily="34" charset="0"/>
                <a:cs typeface="Arial" pitchFamily="34" charset="0"/>
              </a:defRPr>
            </a:lvl9pPr>
          </a:lstStyle>
          <a:p>
            <a:pPr>
              <a:spcBef>
                <a:spcPct val="0"/>
              </a:spcBef>
              <a:buFontTx/>
              <a:buNone/>
            </a:pPr>
            <a:r>
              <a:rPr lang="en-GB" altLang="en-US" sz="1300" b="1">
                <a:solidFill>
                  <a:srgbClr val="000066"/>
                </a:solidFill>
                <a:latin typeface="Calibri" pitchFamily="34" charset="0"/>
                <a:ea typeface="Geneva"/>
                <a:cs typeface="Calibri" pitchFamily="34" charset="0"/>
              </a:rPr>
              <a:t>MARCH</a:t>
            </a:r>
          </a:p>
          <a:p>
            <a:pPr>
              <a:spcBef>
                <a:spcPct val="0"/>
              </a:spcBef>
              <a:buFontTx/>
              <a:buNone/>
            </a:pPr>
            <a:r>
              <a:rPr lang="en-GB" altLang="en-US" sz="1300">
                <a:solidFill>
                  <a:srgbClr val="000000"/>
                </a:solidFill>
                <a:latin typeface="Calibri" pitchFamily="34" charset="0"/>
                <a:ea typeface="Geneva"/>
                <a:cs typeface="Calibri" pitchFamily="34" charset="0"/>
              </a:rPr>
              <a:t>KS1 and KS2 LA external moderator training and standardisation tasks</a:t>
            </a:r>
          </a:p>
        </p:txBody>
      </p:sp>
      <p:sp>
        <p:nvSpPr>
          <p:cNvPr id="17456" name="Rectangle 23">
            <a:hlinkClick r:id="rId5"/>
          </p:cNvPr>
          <p:cNvSpPr>
            <a:spLocks noChangeArrowheads="1"/>
          </p:cNvSpPr>
          <p:nvPr/>
        </p:nvSpPr>
        <p:spPr bwMode="auto">
          <a:xfrm>
            <a:off x="7512050" y="2536825"/>
            <a:ext cx="1524000" cy="892175"/>
          </a:xfrm>
          <a:prstGeom prst="rect">
            <a:avLst/>
          </a:prstGeom>
          <a:solidFill>
            <a:srgbClr val="FFFFCC"/>
          </a:solidFill>
          <a:ln w="9525">
            <a:solidFill>
              <a:schemeClr val="tx1"/>
            </a:solidFill>
            <a:miter lim="800000"/>
            <a:headEnd/>
            <a:tailEnd/>
          </a:ln>
        </p:spPr>
        <p:txBody>
          <a:bodyPr anchor="ctr">
            <a:spAutoFit/>
          </a:bodyPr>
          <a:lstStyle>
            <a:lvl1pPr eaLnBrk="0" hangingPunct="0">
              <a:spcBef>
                <a:spcPct val="20000"/>
              </a:spcBef>
              <a:buFont typeface="Arial" pitchFamily="34" charset="0"/>
              <a:buChar char="•"/>
              <a:defRPr sz="3200">
                <a:solidFill>
                  <a:srgbClr val="00529D"/>
                </a:solidFill>
                <a:latin typeface="Arial" pitchFamily="34" charset="0"/>
                <a:cs typeface="Arial" pitchFamily="34" charset="0"/>
              </a:defRPr>
            </a:lvl1pPr>
            <a:lvl2pPr marL="742950" indent="-285750" eaLnBrk="0" hangingPunct="0">
              <a:spcBef>
                <a:spcPct val="20000"/>
              </a:spcBef>
              <a:buFont typeface="Arial" pitchFamily="34" charset="0"/>
              <a:buChar char="–"/>
              <a:defRPr sz="2800">
                <a:solidFill>
                  <a:srgbClr val="00529D"/>
                </a:solidFill>
                <a:latin typeface="Arial" pitchFamily="34" charset="0"/>
                <a:cs typeface="Arial" pitchFamily="34" charset="0"/>
              </a:defRPr>
            </a:lvl2pPr>
            <a:lvl3pPr marL="1143000" indent="-228600" eaLnBrk="0" hangingPunct="0">
              <a:spcBef>
                <a:spcPct val="20000"/>
              </a:spcBef>
              <a:buFont typeface="Arial" pitchFamily="34" charset="0"/>
              <a:buChar char="•"/>
              <a:defRPr sz="2400">
                <a:solidFill>
                  <a:srgbClr val="00529D"/>
                </a:solidFill>
                <a:latin typeface="Arial" pitchFamily="34" charset="0"/>
                <a:cs typeface="Arial" pitchFamily="34" charset="0"/>
              </a:defRPr>
            </a:lvl3pPr>
            <a:lvl4pPr marL="1600200" indent="-228600" eaLnBrk="0" hangingPunct="0">
              <a:spcBef>
                <a:spcPct val="20000"/>
              </a:spcBef>
              <a:buFont typeface="Arial" pitchFamily="34" charset="0"/>
              <a:buChar char="–"/>
              <a:defRPr sz="2000">
                <a:solidFill>
                  <a:srgbClr val="00529D"/>
                </a:solidFill>
                <a:latin typeface="Arial" pitchFamily="34" charset="0"/>
                <a:cs typeface="Arial" pitchFamily="34" charset="0"/>
              </a:defRPr>
            </a:lvl4pPr>
            <a:lvl5pPr marL="2057400" indent="-228600" eaLnBrk="0" hangingPunct="0">
              <a:spcBef>
                <a:spcPct val="20000"/>
              </a:spcBef>
              <a:buFont typeface="Arial" pitchFamily="34" charset="0"/>
              <a:buChar char="»"/>
              <a:defRPr sz="2000">
                <a:solidFill>
                  <a:srgbClr val="00529D"/>
                </a:solidFill>
                <a:latin typeface="Arial" pitchFamily="34" charset="0"/>
                <a:cs typeface="Arial" pitchFamily="34" charset="0"/>
              </a:defRPr>
            </a:lvl5pPr>
            <a:lvl6pPr marL="2514600" indent="-228600" eaLnBrk="0" fontAlgn="base" hangingPunct="0">
              <a:spcBef>
                <a:spcPct val="20000"/>
              </a:spcBef>
              <a:spcAft>
                <a:spcPct val="0"/>
              </a:spcAft>
              <a:buFont typeface="Arial" pitchFamily="34" charset="0"/>
              <a:buChar char="»"/>
              <a:defRPr sz="2000">
                <a:solidFill>
                  <a:srgbClr val="00529D"/>
                </a:solidFill>
                <a:latin typeface="Arial" pitchFamily="34" charset="0"/>
                <a:cs typeface="Arial" pitchFamily="34" charset="0"/>
              </a:defRPr>
            </a:lvl6pPr>
            <a:lvl7pPr marL="2971800" indent="-228600" eaLnBrk="0" fontAlgn="base" hangingPunct="0">
              <a:spcBef>
                <a:spcPct val="20000"/>
              </a:spcBef>
              <a:spcAft>
                <a:spcPct val="0"/>
              </a:spcAft>
              <a:buFont typeface="Arial" pitchFamily="34" charset="0"/>
              <a:buChar char="»"/>
              <a:defRPr sz="2000">
                <a:solidFill>
                  <a:srgbClr val="00529D"/>
                </a:solidFill>
                <a:latin typeface="Arial" pitchFamily="34" charset="0"/>
                <a:cs typeface="Arial" pitchFamily="34" charset="0"/>
              </a:defRPr>
            </a:lvl7pPr>
            <a:lvl8pPr marL="3429000" indent="-228600" eaLnBrk="0" fontAlgn="base" hangingPunct="0">
              <a:spcBef>
                <a:spcPct val="20000"/>
              </a:spcBef>
              <a:spcAft>
                <a:spcPct val="0"/>
              </a:spcAft>
              <a:buFont typeface="Arial" pitchFamily="34" charset="0"/>
              <a:buChar char="»"/>
              <a:defRPr sz="2000">
                <a:solidFill>
                  <a:srgbClr val="00529D"/>
                </a:solidFill>
                <a:latin typeface="Arial" pitchFamily="34" charset="0"/>
                <a:cs typeface="Arial" pitchFamily="34" charset="0"/>
              </a:defRPr>
            </a:lvl8pPr>
            <a:lvl9pPr marL="3886200" indent="-228600" eaLnBrk="0" fontAlgn="base" hangingPunct="0">
              <a:spcBef>
                <a:spcPct val="20000"/>
              </a:spcBef>
              <a:spcAft>
                <a:spcPct val="0"/>
              </a:spcAft>
              <a:buFont typeface="Arial" pitchFamily="34" charset="0"/>
              <a:buChar char="»"/>
              <a:defRPr sz="2000">
                <a:solidFill>
                  <a:srgbClr val="00529D"/>
                </a:solidFill>
                <a:latin typeface="Arial" pitchFamily="34" charset="0"/>
                <a:cs typeface="Arial" pitchFamily="34" charset="0"/>
              </a:defRPr>
            </a:lvl9pPr>
          </a:lstStyle>
          <a:p>
            <a:pPr>
              <a:spcBef>
                <a:spcPct val="0"/>
              </a:spcBef>
              <a:buFontTx/>
              <a:buNone/>
            </a:pPr>
            <a:r>
              <a:rPr lang="en-GB" altLang="en-US" sz="1300" b="1">
                <a:solidFill>
                  <a:srgbClr val="000066"/>
                </a:solidFill>
                <a:latin typeface="Calibri" pitchFamily="34" charset="0"/>
                <a:ea typeface="Geneva"/>
                <a:cs typeface="Calibri" pitchFamily="34" charset="0"/>
              </a:rPr>
              <a:t>JUNE</a:t>
            </a:r>
          </a:p>
          <a:p>
            <a:pPr>
              <a:spcBef>
                <a:spcPct val="0"/>
              </a:spcBef>
              <a:buFontTx/>
              <a:buNone/>
            </a:pPr>
            <a:r>
              <a:rPr lang="en-GB" altLang="en-US" sz="1300">
                <a:solidFill>
                  <a:srgbClr val="000000"/>
                </a:solidFill>
                <a:latin typeface="Calibri" pitchFamily="34" charset="0"/>
                <a:ea typeface="Geneva"/>
                <a:cs typeface="Calibri" pitchFamily="34" charset="0"/>
              </a:rPr>
              <a:t>Updated ‘P scales: attainment targets for pupils with SEN’</a:t>
            </a:r>
          </a:p>
        </p:txBody>
      </p:sp>
      <p:sp>
        <p:nvSpPr>
          <p:cNvPr id="17457" name="Rectangle 23">
            <a:hlinkClick r:id="rId5"/>
          </p:cNvPr>
          <p:cNvSpPr>
            <a:spLocks noChangeArrowheads="1"/>
          </p:cNvSpPr>
          <p:nvPr/>
        </p:nvSpPr>
        <p:spPr bwMode="auto">
          <a:xfrm>
            <a:off x="7702550" y="928688"/>
            <a:ext cx="1401763" cy="1492250"/>
          </a:xfrm>
          <a:prstGeom prst="rect">
            <a:avLst/>
          </a:prstGeom>
          <a:solidFill>
            <a:srgbClr val="FFFFCC"/>
          </a:solidFill>
          <a:ln w="9525">
            <a:solidFill>
              <a:schemeClr val="tx1"/>
            </a:solidFill>
            <a:miter lim="800000"/>
            <a:headEnd/>
            <a:tailEnd/>
          </a:ln>
        </p:spPr>
        <p:txBody>
          <a:bodyPr anchor="ctr">
            <a:spAutoFit/>
          </a:bodyPr>
          <a:lstStyle>
            <a:lvl1pPr eaLnBrk="0" hangingPunct="0">
              <a:spcBef>
                <a:spcPct val="20000"/>
              </a:spcBef>
              <a:buFont typeface="Arial" pitchFamily="34" charset="0"/>
              <a:buChar char="•"/>
              <a:defRPr sz="3200">
                <a:solidFill>
                  <a:srgbClr val="00529D"/>
                </a:solidFill>
                <a:latin typeface="Arial" pitchFamily="34" charset="0"/>
                <a:cs typeface="Arial" pitchFamily="34" charset="0"/>
              </a:defRPr>
            </a:lvl1pPr>
            <a:lvl2pPr marL="742950" indent="-285750" eaLnBrk="0" hangingPunct="0">
              <a:spcBef>
                <a:spcPct val="20000"/>
              </a:spcBef>
              <a:buFont typeface="Arial" pitchFamily="34" charset="0"/>
              <a:buChar char="–"/>
              <a:defRPr sz="2800">
                <a:solidFill>
                  <a:srgbClr val="00529D"/>
                </a:solidFill>
                <a:latin typeface="Arial" pitchFamily="34" charset="0"/>
                <a:cs typeface="Arial" pitchFamily="34" charset="0"/>
              </a:defRPr>
            </a:lvl2pPr>
            <a:lvl3pPr marL="1143000" indent="-228600" eaLnBrk="0" hangingPunct="0">
              <a:spcBef>
                <a:spcPct val="20000"/>
              </a:spcBef>
              <a:buFont typeface="Arial" pitchFamily="34" charset="0"/>
              <a:buChar char="•"/>
              <a:defRPr sz="2400">
                <a:solidFill>
                  <a:srgbClr val="00529D"/>
                </a:solidFill>
                <a:latin typeface="Arial" pitchFamily="34" charset="0"/>
                <a:cs typeface="Arial" pitchFamily="34" charset="0"/>
              </a:defRPr>
            </a:lvl3pPr>
            <a:lvl4pPr marL="1600200" indent="-228600" eaLnBrk="0" hangingPunct="0">
              <a:spcBef>
                <a:spcPct val="20000"/>
              </a:spcBef>
              <a:buFont typeface="Arial" pitchFamily="34" charset="0"/>
              <a:buChar char="–"/>
              <a:defRPr sz="2000">
                <a:solidFill>
                  <a:srgbClr val="00529D"/>
                </a:solidFill>
                <a:latin typeface="Arial" pitchFamily="34" charset="0"/>
                <a:cs typeface="Arial" pitchFamily="34" charset="0"/>
              </a:defRPr>
            </a:lvl4pPr>
            <a:lvl5pPr marL="2057400" indent="-228600" eaLnBrk="0" hangingPunct="0">
              <a:spcBef>
                <a:spcPct val="20000"/>
              </a:spcBef>
              <a:buFont typeface="Arial" pitchFamily="34" charset="0"/>
              <a:buChar char="»"/>
              <a:defRPr sz="2000">
                <a:solidFill>
                  <a:srgbClr val="00529D"/>
                </a:solidFill>
                <a:latin typeface="Arial" pitchFamily="34" charset="0"/>
                <a:cs typeface="Arial" pitchFamily="34" charset="0"/>
              </a:defRPr>
            </a:lvl5pPr>
            <a:lvl6pPr marL="2514600" indent="-228600" eaLnBrk="0" fontAlgn="base" hangingPunct="0">
              <a:spcBef>
                <a:spcPct val="20000"/>
              </a:spcBef>
              <a:spcAft>
                <a:spcPct val="0"/>
              </a:spcAft>
              <a:buFont typeface="Arial" pitchFamily="34" charset="0"/>
              <a:buChar char="»"/>
              <a:defRPr sz="2000">
                <a:solidFill>
                  <a:srgbClr val="00529D"/>
                </a:solidFill>
                <a:latin typeface="Arial" pitchFamily="34" charset="0"/>
                <a:cs typeface="Arial" pitchFamily="34" charset="0"/>
              </a:defRPr>
            </a:lvl6pPr>
            <a:lvl7pPr marL="2971800" indent="-228600" eaLnBrk="0" fontAlgn="base" hangingPunct="0">
              <a:spcBef>
                <a:spcPct val="20000"/>
              </a:spcBef>
              <a:spcAft>
                <a:spcPct val="0"/>
              </a:spcAft>
              <a:buFont typeface="Arial" pitchFamily="34" charset="0"/>
              <a:buChar char="»"/>
              <a:defRPr sz="2000">
                <a:solidFill>
                  <a:srgbClr val="00529D"/>
                </a:solidFill>
                <a:latin typeface="Arial" pitchFamily="34" charset="0"/>
                <a:cs typeface="Arial" pitchFamily="34" charset="0"/>
              </a:defRPr>
            </a:lvl7pPr>
            <a:lvl8pPr marL="3429000" indent="-228600" eaLnBrk="0" fontAlgn="base" hangingPunct="0">
              <a:spcBef>
                <a:spcPct val="20000"/>
              </a:spcBef>
              <a:spcAft>
                <a:spcPct val="0"/>
              </a:spcAft>
              <a:buFont typeface="Arial" pitchFamily="34" charset="0"/>
              <a:buChar char="»"/>
              <a:defRPr sz="2000">
                <a:solidFill>
                  <a:srgbClr val="00529D"/>
                </a:solidFill>
                <a:latin typeface="Arial" pitchFamily="34" charset="0"/>
                <a:cs typeface="Arial" pitchFamily="34" charset="0"/>
              </a:defRPr>
            </a:lvl8pPr>
            <a:lvl9pPr marL="3886200" indent="-228600" eaLnBrk="0" fontAlgn="base" hangingPunct="0">
              <a:spcBef>
                <a:spcPct val="20000"/>
              </a:spcBef>
              <a:spcAft>
                <a:spcPct val="0"/>
              </a:spcAft>
              <a:buFont typeface="Arial" pitchFamily="34" charset="0"/>
              <a:buChar char="»"/>
              <a:defRPr sz="2000">
                <a:solidFill>
                  <a:srgbClr val="00529D"/>
                </a:solidFill>
                <a:latin typeface="Arial" pitchFamily="34" charset="0"/>
                <a:cs typeface="Arial" pitchFamily="34" charset="0"/>
              </a:defRPr>
            </a:lvl9pPr>
          </a:lstStyle>
          <a:p>
            <a:pPr>
              <a:spcBef>
                <a:spcPct val="0"/>
              </a:spcBef>
              <a:buFontTx/>
              <a:buNone/>
            </a:pPr>
            <a:r>
              <a:rPr lang="en-GB" altLang="en-US" sz="1300" b="1" dirty="0">
                <a:solidFill>
                  <a:srgbClr val="000066"/>
                </a:solidFill>
                <a:latin typeface="Calibri" pitchFamily="34" charset="0"/>
                <a:ea typeface="Geneva"/>
                <a:cs typeface="Calibri" pitchFamily="34" charset="0"/>
              </a:rPr>
              <a:t>JUNE</a:t>
            </a:r>
          </a:p>
          <a:p>
            <a:pPr>
              <a:spcBef>
                <a:spcPct val="0"/>
              </a:spcBef>
              <a:buFontTx/>
              <a:buNone/>
            </a:pPr>
            <a:r>
              <a:rPr lang="en-GB" altLang="en-US" sz="1300" dirty="0">
                <a:solidFill>
                  <a:srgbClr val="000000"/>
                </a:solidFill>
                <a:latin typeface="Calibri" pitchFamily="34" charset="0"/>
                <a:ea typeface="Geneva"/>
                <a:cs typeface="Calibri" pitchFamily="34" charset="0"/>
              </a:rPr>
              <a:t>LA submission to DfE: schools selected for KS1 and KS2 writing external moderation</a:t>
            </a:r>
          </a:p>
        </p:txBody>
      </p:sp>
    </p:spTree>
    <p:extLst>
      <p:ext uri="{BB962C8B-B14F-4D97-AF65-F5344CB8AC3E}">
        <p14:creationId xmlns:p14="http://schemas.microsoft.com/office/powerpoint/2010/main" val="2147593407"/>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26626" name="Rectangle 24"/>
          <p:cNvSpPr>
            <a:spLocks noChangeArrowheads="1"/>
          </p:cNvSpPr>
          <p:nvPr/>
        </p:nvSpPr>
        <p:spPr bwMode="auto">
          <a:xfrm>
            <a:off x="7524750" y="4149725"/>
            <a:ext cx="981075" cy="401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ts val="600"/>
              </a:spcBef>
              <a:spcAft>
                <a:spcPts val="600"/>
              </a:spcAft>
              <a:buSzPct val="115000"/>
              <a:defRPr sz="2200">
                <a:solidFill>
                  <a:schemeClr val="tx1"/>
                </a:solidFill>
                <a:latin typeface="Arial" pitchFamily="34" charset="0"/>
                <a:ea typeface="Geneva"/>
                <a:cs typeface="Geneva"/>
              </a:defRPr>
            </a:lvl1pPr>
            <a:lvl2pPr marL="742950" indent="-285750" eaLnBrk="0" hangingPunct="0">
              <a:spcBef>
                <a:spcPct val="60000"/>
              </a:spcBef>
              <a:spcAft>
                <a:spcPts val="300"/>
              </a:spcAft>
              <a:defRPr>
                <a:solidFill>
                  <a:srgbClr val="003366"/>
                </a:solidFill>
                <a:latin typeface="Arial" pitchFamily="34" charset="0"/>
                <a:ea typeface="Geneva"/>
                <a:cs typeface="Geneva"/>
              </a:defRPr>
            </a:lvl2pPr>
            <a:lvl3pPr marL="1143000" indent="-228600" eaLnBrk="0" hangingPunct="0">
              <a:spcBef>
                <a:spcPct val="60000"/>
              </a:spcBef>
              <a:spcAft>
                <a:spcPts val="600"/>
              </a:spcAft>
              <a:buChar char="•"/>
              <a:defRPr sz="2000" i="1">
                <a:solidFill>
                  <a:srgbClr val="3366FF"/>
                </a:solidFill>
                <a:latin typeface="Arial" pitchFamily="34" charset="0"/>
                <a:ea typeface="Geneva"/>
                <a:cs typeface="Geneva"/>
              </a:defRPr>
            </a:lvl3pPr>
            <a:lvl4pPr marL="1600200" indent="-228600" eaLnBrk="0" hangingPunct="0">
              <a:spcBef>
                <a:spcPct val="20000"/>
              </a:spcBef>
              <a:buChar char="–"/>
              <a:defRPr sz="1200">
                <a:solidFill>
                  <a:schemeClr val="tx1"/>
                </a:solidFill>
                <a:latin typeface="Times New Roman" pitchFamily="18" charset="0"/>
                <a:ea typeface="Geneva"/>
                <a:cs typeface="Geneva"/>
              </a:defRPr>
            </a:lvl4pPr>
            <a:lvl5pPr marL="2057400" indent="-228600" eaLnBrk="0" hangingPunct="0">
              <a:spcBef>
                <a:spcPct val="20000"/>
              </a:spcBef>
              <a:buChar char="»"/>
              <a:defRPr sz="1400">
                <a:solidFill>
                  <a:schemeClr val="tx1"/>
                </a:solidFill>
                <a:latin typeface="Times New Roman" pitchFamily="18" charset="0"/>
                <a:ea typeface="Geneva"/>
                <a:cs typeface="Geneva"/>
              </a:defRPr>
            </a:lvl5pPr>
            <a:lvl6pPr marL="2514600" indent="-228600" eaLnBrk="0" fontAlgn="base" hangingPunct="0">
              <a:spcBef>
                <a:spcPct val="20000"/>
              </a:spcBef>
              <a:spcAft>
                <a:spcPct val="0"/>
              </a:spcAft>
              <a:buChar char="»"/>
              <a:defRPr sz="1400">
                <a:solidFill>
                  <a:schemeClr val="tx1"/>
                </a:solidFill>
                <a:latin typeface="Times New Roman" pitchFamily="18" charset="0"/>
                <a:ea typeface="Geneva"/>
                <a:cs typeface="Geneva"/>
              </a:defRPr>
            </a:lvl6pPr>
            <a:lvl7pPr marL="2971800" indent="-228600" eaLnBrk="0" fontAlgn="base" hangingPunct="0">
              <a:spcBef>
                <a:spcPct val="20000"/>
              </a:spcBef>
              <a:spcAft>
                <a:spcPct val="0"/>
              </a:spcAft>
              <a:buChar char="»"/>
              <a:defRPr sz="1400">
                <a:solidFill>
                  <a:schemeClr val="tx1"/>
                </a:solidFill>
                <a:latin typeface="Times New Roman" pitchFamily="18" charset="0"/>
                <a:ea typeface="Geneva"/>
                <a:cs typeface="Geneva"/>
              </a:defRPr>
            </a:lvl7pPr>
            <a:lvl8pPr marL="3429000" indent="-228600" eaLnBrk="0" fontAlgn="base" hangingPunct="0">
              <a:spcBef>
                <a:spcPct val="20000"/>
              </a:spcBef>
              <a:spcAft>
                <a:spcPct val="0"/>
              </a:spcAft>
              <a:buChar char="»"/>
              <a:defRPr sz="1400">
                <a:solidFill>
                  <a:schemeClr val="tx1"/>
                </a:solidFill>
                <a:latin typeface="Times New Roman" pitchFamily="18" charset="0"/>
                <a:ea typeface="Geneva"/>
                <a:cs typeface="Geneva"/>
              </a:defRPr>
            </a:lvl8pPr>
            <a:lvl9pPr marL="3886200" indent="-228600" eaLnBrk="0" fontAlgn="base" hangingPunct="0">
              <a:spcBef>
                <a:spcPct val="20000"/>
              </a:spcBef>
              <a:spcAft>
                <a:spcPct val="0"/>
              </a:spcAft>
              <a:buChar char="»"/>
              <a:defRPr sz="1400">
                <a:solidFill>
                  <a:schemeClr val="tx1"/>
                </a:solidFill>
                <a:latin typeface="Times New Roman" pitchFamily="18" charset="0"/>
                <a:ea typeface="Geneva"/>
                <a:cs typeface="Geneva"/>
              </a:defRPr>
            </a:lvl9pPr>
          </a:lstStyle>
          <a:p>
            <a:pPr algn="ctr" eaLnBrk="1" fontAlgn="base" hangingPunct="1">
              <a:spcBef>
                <a:spcPct val="0"/>
              </a:spcBef>
              <a:spcAft>
                <a:spcPct val="0"/>
              </a:spcAft>
              <a:buSzTx/>
            </a:pPr>
            <a:r>
              <a:rPr lang="en-GB" altLang="en-US" sz="2000" b="1" smtClean="0">
                <a:solidFill>
                  <a:srgbClr val="FFFFFF"/>
                </a:solidFill>
                <a:latin typeface="Calibri" pitchFamily="34" charset="0"/>
              </a:rPr>
              <a:t>Science</a:t>
            </a:r>
          </a:p>
        </p:txBody>
      </p:sp>
      <p:sp>
        <p:nvSpPr>
          <p:cNvPr id="26627" name="Rectangle 1"/>
          <p:cNvSpPr>
            <a:spLocks noChangeArrowheads="1"/>
          </p:cNvSpPr>
          <p:nvPr/>
        </p:nvSpPr>
        <p:spPr bwMode="auto">
          <a:xfrm>
            <a:off x="179388" y="692696"/>
            <a:ext cx="8785225" cy="60016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ea typeface="Geneva"/>
                <a:cs typeface="Geneva"/>
              </a:defRPr>
            </a:lvl1pPr>
            <a:lvl2pPr marL="742950" indent="-285750" eaLnBrk="0" hangingPunct="0">
              <a:defRPr sz="2400">
                <a:solidFill>
                  <a:schemeClr val="tx1"/>
                </a:solidFill>
                <a:latin typeface="Times New Roman" pitchFamily="18" charset="0"/>
                <a:ea typeface="Geneva"/>
                <a:cs typeface="Geneva"/>
              </a:defRPr>
            </a:lvl2pPr>
            <a:lvl3pPr marL="1143000" indent="-228600" eaLnBrk="0" hangingPunct="0">
              <a:defRPr sz="2400">
                <a:solidFill>
                  <a:schemeClr val="tx1"/>
                </a:solidFill>
                <a:latin typeface="Times New Roman" pitchFamily="18" charset="0"/>
                <a:ea typeface="Geneva"/>
                <a:cs typeface="Geneva"/>
              </a:defRPr>
            </a:lvl3pPr>
            <a:lvl4pPr marL="1600200" indent="-228600" eaLnBrk="0" hangingPunct="0">
              <a:defRPr sz="2400">
                <a:solidFill>
                  <a:schemeClr val="tx1"/>
                </a:solidFill>
                <a:latin typeface="Times New Roman" pitchFamily="18" charset="0"/>
                <a:ea typeface="Geneva"/>
                <a:cs typeface="Geneva"/>
              </a:defRPr>
            </a:lvl4pPr>
            <a:lvl5pPr marL="2057400" indent="-228600" eaLnBrk="0" hangingPunct="0">
              <a:defRPr sz="2400">
                <a:solidFill>
                  <a:schemeClr val="tx1"/>
                </a:solidFill>
                <a:latin typeface="Times New Roman" pitchFamily="18" charset="0"/>
                <a:ea typeface="Geneva"/>
                <a:cs typeface="Geneva"/>
              </a:defRPr>
            </a:lvl5pPr>
            <a:lvl6pPr marL="2514600" indent="-228600" eaLnBrk="0" fontAlgn="base" hangingPunct="0">
              <a:spcBef>
                <a:spcPct val="0"/>
              </a:spcBef>
              <a:spcAft>
                <a:spcPct val="0"/>
              </a:spcAft>
              <a:defRPr sz="2400">
                <a:solidFill>
                  <a:schemeClr val="tx1"/>
                </a:solidFill>
                <a:latin typeface="Times New Roman" pitchFamily="18" charset="0"/>
                <a:ea typeface="Geneva"/>
                <a:cs typeface="Geneva"/>
              </a:defRPr>
            </a:lvl6pPr>
            <a:lvl7pPr marL="2971800" indent="-228600" eaLnBrk="0" fontAlgn="base" hangingPunct="0">
              <a:spcBef>
                <a:spcPct val="0"/>
              </a:spcBef>
              <a:spcAft>
                <a:spcPct val="0"/>
              </a:spcAft>
              <a:defRPr sz="2400">
                <a:solidFill>
                  <a:schemeClr val="tx1"/>
                </a:solidFill>
                <a:latin typeface="Times New Roman" pitchFamily="18" charset="0"/>
                <a:ea typeface="Geneva"/>
                <a:cs typeface="Geneva"/>
              </a:defRPr>
            </a:lvl7pPr>
            <a:lvl8pPr marL="3429000" indent="-228600" eaLnBrk="0" fontAlgn="base" hangingPunct="0">
              <a:spcBef>
                <a:spcPct val="0"/>
              </a:spcBef>
              <a:spcAft>
                <a:spcPct val="0"/>
              </a:spcAft>
              <a:defRPr sz="2400">
                <a:solidFill>
                  <a:schemeClr val="tx1"/>
                </a:solidFill>
                <a:latin typeface="Times New Roman" pitchFamily="18" charset="0"/>
                <a:ea typeface="Geneva"/>
                <a:cs typeface="Geneva"/>
              </a:defRPr>
            </a:lvl8pPr>
            <a:lvl9pPr marL="3886200" indent="-228600" eaLnBrk="0" fontAlgn="base" hangingPunct="0">
              <a:spcBef>
                <a:spcPct val="0"/>
              </a:spcBef>
              <a:spcAft>
                <a:spcPct val="0"/>
              </a:spcAft>
              <a:defRPr sz="2400">
                <a:solidFill>
                  <a:schemeClr val="tx1"/>
                </a:solidFill>
                <a:latin typeface="Times New Roman" pitchFamily="18" charset="0"/>
                <a:ea typeface="Geneva"/>
                <a:cs typeface="Geneva"/>
              </a:defRPr>
            </a:lvl9pPr>
          </a:lstStyle>
          <a:p>
            <a:pPr eaLnBrk="1" fontAlgn="base" hangingPunct="1">
              <a:spcBef>
                <a:spcPct val="0"/>
              </a:spcBef>
              <a:spcAft>
                <a:spcPct val="0"/>
              </a:spcAft>
              <a:defRPr/>
            </a:pPr>
            <a:r>
              <a:rPr lang="en-GB" altLang="en-US" b="1" u="sng" dirty="0" smtClean="0">
                <a:solidFill>
                  <a:srgbClr val="000000"/>
                </a:solidFill>
                <a:latin typeface="Arial" panose="020B0604020202020204" pitchFamily="34" charset="0"/>
                <a:cs typeface="Arial" panose="020B0604020202020204" pitchFamily="34" charset="0"/>
              </a:rPr>
              <a:t>Strengths (</a:t>
            </a:r>
            <a:r>
              <a:rPr lang="en-GB" altLang="en-US" b="1" i="1" u="sng" dirty="0" smtClean="0">
                <a:solidFill>
                  <a:srgbClr val="000000"/>
                </a:solidFill>
                <a:latin typeface="Arial" panose="020B0604020202020204" pitchFamily="34" charset="0"/>
                <a:cs typeface="Arial" panose="020B0604020202020204" pitchFamily="34" charset="0"/>
              </a:rPr>
              <a:t>most schools</a:t>
            </a:r>
            <a:r>
              <a:rPr lang="en-GB" altLang="en-US" b="1" u="sng" dirty="0" smtClean="0">
                <a:solidFill>
                  <a:srgbClr val="000000"/>
                </a:solidFill>
                <a:latin typeface="Arial" panose="020B0604020202020204" pitchFamily="34" charset="0"/>
                <a:cs typeface="Arial" panose="020B0604020202020204" pitchFamily="34" charset="0"/>
              </a:rPr>
              <a:t>)</a:t>
            </a:r>
            <a:endParaRPr lang="en-GB" altLang="en-US" u="sng" dirty="0" smtClean="0">
              <a:solidFill>
                <a:srgbClr val="000000"/>
              </a:solidFill>
              <a:latin typeface="Arial" panose="020B0604020202020204" pitchFamily="34" charset="0"/>
              <a:cs typeface="Arial" panose="020B0604020202020204" pitchFamily="34" charset="0"/>
            </a:endParaRPr>
          </a:p>
          <a:p>
            <a:pPr marL="285750" indent="-285750" eaLnBrk="1" fontAlgn="base" hangingPunct="1">
              <a:spcBef>
                <a:spcPct val="0"/>
              </a:spcBef>
              <a:spcAft>
                <a:spcPct val="0"/>
              </a:spcAft>
              <a:buFont typeface="Wingdings" panose="05000000000000000000" pitchFamily="2" charset="2"/>
              <a:buChar char="§"/>
              <a:defRPr/>
            </a:pPr>
            <a:r>
              <a:rPr lang="en-GB" altLang="en-US" dirty="0" smtClean="0">
                <a:solidFill>
                  <a:srgbClr val="000000"/>
                </a:solidFill>
                <a:latin typeface="Arial" panose="020B0604020202020204" pitchFamily="34" charset="0"/>
                <a:cs typeface="Arial" panose="020B0604020202020204" pitchFamily="34" charset="0"/>
              </a:rPr>
              <a:t>Teachers talked with confidence about pupil achievement.</a:t>
            </a:r>
          </a:p>
          <a:p>
            <a:pPr marL="285750" indent="-285750" eaLnBrk="1" fontAlgn="base" hangingPunct="1">
              <a:spcBef>
                <a:spcPct val="0"/>
              </a:spcBef>
              <a:spcAft>
                <a:spcPct val="0"/>
              </a:spcAft>
              <a:buFont typeface="Wingdings" panose="05000000000000000000" pitchFamily="2" charset="2"/>
              <a:buChar char="§"/>
              <a:defRPr/>
            </a:pPr>
            <a:r>
              <a:rPr lang="en-GB" altLang="en-US" dirty="0" smtClean="0">
                <a:solidFill>
                  <a:srgbClr val="000000"/>
                </a:solidFill>
                <a:latin typeface="Arial" panose="020B0604020202020204" pitchFamily="34" charset="0"/>
                <a:cs typeface="Arial" panose="020B0604020202020204" pitchFamily="34" charset="0"/>
              </a:rPr>
              <a:t>Schools were familiar with statements/standards in the teacher assessment (TA) frameworks and produced evidence to meet the criteria.</a:t>
            </a:r>
          </a:p>
          <a:p>
            <a:pPr marL="285750" indent="-285750" eaLnBrk="1" fontAlgn="base" hangingPunct="1">
              <a:spcBef>
                <a:spcPct val="0"/>
              </a:spcBef>
              <a:spcAft>
                <a:spcPct val="0"/>
              </a:spcAft>
              <a:buFont typeface="Wingdings" panose="05000000000000000000" pitchFamily="2" charset="2"/>
              <a:buChar char="§"/>
              <a:defRPr/>
            </a:pPr>
            <a:r>
              <a:rPr lang="en-GB" altLang="en-US" dirty="0" smtClean="0">
                <a:solidFill>
                  <a:srgbClr val="000000"/>
                </a:solidFill>
                <a:latin typeface="Arial" panose="020B0604020202020204" pitchFamily="34" charset="0"/>
                <a:cs typeface="Arial" panose="020B0604020202020204" pitchFamily="34" charset="0"/>
              </a:rPr>
              <a:t>Where moderation was ‘collaborative’, schools were well prepared drawing on wide-ranging evidence to support TA judgements.</a:t>
            </a:r>
          </a:p>
          <a:p>
            <a:pPr marL="285750" indent="-285750" eaLnBrk="1" fontAlgn="base" hangingPunct="1">
              <a:spcBef>
                <a:spcPct val="0"/>
              </a:spcBef>
              <a:spcAft>
                <a:spcPct val="0"/>
              </a:spcAft>
              <a:buFont typeface="Wingdings" panose="05000000000000000000" pitchFamily="2" charset="2"/>
              <a:buChar char="§"/>
              <a:defRPr/>
            </a:pPr>
            <a:r>
              <a:rPr lang="en-GB" altLang="en-US" dirty="0" smtClean="0">
                <a:solidFill>
                  <a:srgbClr val="000000"/>
                </a:solidFill>
                <a:latin typeface="Arial" panose="020B0604020202020204" pitchFamily="34" charset="0"/>
                <a:cs typeface="Arial" panose="020B0604020202020204" pitchFamily="34" charset="0"/>
              </a:rPr>
              <a:t>HTs were available before/during/after moderation process.</a:t>
            </a:r>
          </a:p>
          <a:p>
            <a:pPr marL="285750" indent="-285750" eaLnBrk="1" fontAlgn="base" hangingPunct="1">
              <a:spcBef>
                <a:spcPct val="0"/>
              </a:spcBef>
              <a:spcAft>
                <a:spcPct val="0"/>
              </a:spcAft>
              <a:buFont typeface="Wingdings" panose="05000000000000000000" pitchFamily="2" charset="2"/>
              <a:buChar char="§"/>
              <a:defRPr/>
            </a:pPr>
            <a:r>
              <a:rPr lang="en-GB" altLang="en-US" dirty="0">
                <a:solidFill>
                  <a:srgbClr val="000000"/>
                </a:solidFill>
                <a:latin typeface="Arial" panose="020B0604020202020204" pitchFamily="34" charset="0"/>
                <a:cs typeface="Arial" panose="020B0604020202020204" pitchFamily="34" charset="0"/>
              </a:rPr>
              <a:t>T</a:t>
            </a:r>
            <a:r>
              <a:rPr lang="en-GB" altLang="en-US" dirty="0" smtClean="0">
                <a:solidFill>
                  <a:srgbClr val="000000"/>
                </a:solidFill>
                <a:latin typeface="Arial" panose="020B0604020202020204" pitchFamily="34" charset="0"/>
                <a:cs typeface="Arial" panose="020B0604020202020204" pitchFamily="34" charset="0"/>
              </a:rPr>
              <a:t>he moderation process was valuable CPD for teachers.</a:t>
            </a:r>
          </a:p>
          <a:p>
            <a:pPr marL="285750" indent="-285750" eaLnBrk="1" fontAlgn="base" hangingPunct="1">
              <a:spcBef>
                <a:spcPct val="0"/>
              </a:spcBef>
              <a:spcAft>
                <a:spcPct val="0"/>
              </a:spcAft>
              <a:buFont typeface="Wingdings" panose="05000000000000000000" pitchFamily="2" charset="2"/>
              <a:buChar char="§"/>
              <a:defRPr/>
            </a:pPr>
            <a:r>
              <a:rPr lang="en-GB" altLang="en-US" dirty="0">
                <a:solidFill>
                  <a:srgbClr val="000000"/>
                </a:solidFill>
                <a:latin typeface="Arial" panose="020B0604020202020204" pitchFamily="34" charset="0"/>
                <a:cs typeface="Arial" panose="020B0604020202020204" pitchFamily="34" charset="0"/>
              </a:rPr>
              <a:t>S</a:t>
            </a:r>
            <a:r>
              <a:rPr lang="en-GB" altLang="en-US" dirty="0" smtClean="0">
                <a:solidFill>
                  <a:srgbClr val="000000"/>
                </a:solidFill>
                <a:latin typeface="Arial" panose="020B0604020202020204" pitchFamily="34" charset="0"/>
                <a:cs typeface="Arial" panose="020B0604020202020204" pitchFamily="34" charset="0"/>
              </a:rPr>
              <a:t>chools aware of, and used, STA exemplification materials.</a:t>
            </a:r>
          </a:p>
          <a:p>
            <a:pPr marL="285750" indent="-285750" eaLnBrk="1" fontAlgn="base" hangingPunct="1">
              <a:spcBef>
                <a:spcPct val="0"/>
              </a:spcBef>
              <a:spcAft>
                <a:spcPct val="0"/>
              </a:spcAft>
              <a:buFont typeface="Wingdings" panose="05000000000000000000" pitchFamily="2" charset="2"/>
              <a:buChar char="§"/>
              <a:defRPr/>
            </a:pPr>
            <a:r>
              <a:rPr lang="en-GB" altLang="en-US" dirty="0" smtClean="0">
                <a:solidFill>
                  <a:srgbClr val="000000"/>
                </a:solidFill>
                <a:latin typeface="Arial" panose="020B0604020202020204" pitchFamily="34" charset="0"/>
                <a:cs typeface="Arial" panose="020B0604020202020204" pitchFamily="34" charset="0"/>
              </a:rPr>
              <a:t>Confidence in TA judgements.  Reading the strongest aspect … more robust evidence to support GDS in mathematics.</a:t>
            </a:r>
          </a:p>
          <a:p>
            <a:pPr marL="285750" indent="-285750" eaLnBrk="1" fontAlgn="base" hangingPunct="1">
              <a:spcBef>
                <a:spcPct val="0"/>
              </a:spcBef>
              <a:spcAft>
                <a:spcPct val="0"/>
              </a:spcAft>
              <a:buFont typeface="Wingdings" panose="05000000000000000000" pitchFamily="2" charset="2"/>
              <a:buChar char="§"/>
              <a:defRPr/>
            </a:pPr>
            <a:r>
              <a:rPr lang="en-GB" altLang="en-US" dirty="0" smtClean="0">
                <a:solidFill>
                  <a:srgbClr val="000000"/>
                </a:solidFill>
                <a:latin typeface="Arial" panose="020B0604020202020204" pitchFamily="34" charset="0"/>
                <a:cs typeface="Arial" panose="020B0604020202020204" pitchFamily="34" charset="0"/>
              </a:rPr>
              <a:t>‘Meet the Moderator’ session was well received.</a:t>
            </a:r>
          </a:p>
          <a:p>
            <a:pPr marL="285750" indent="-285750" eaLnBrk="1" fontAlgn="base" hangingPunct="1">
              <a:spcBef>
                <a:spcPct val="0"/>
              </a:spcBef>
              <a:spcAft>
                <a:spcPct val="0"/>
              </a:spcAft>
              <a:buFont typeface="Wingdings" panose="05000000000000000000" pitchFamily="2" charset="2"/>
              <a:buChar char="§"/>
              <a:defRPr/>
            </a:pPr>
            <a:r>
              <a:rPr lang="en-GB" altLang="en-US" dirty="0" smtClean="0">
                <a:solidFill>
                  <a:srgbClr val="000000"/>
                </a:solidFill>
                <a:latin typeface="Arial" panose="020B0604020202020204" pitchFamily="34" charset="0"/>
                <a:cs typeface="Arial" panose="020B0604020202020204" pitchFamily="34" charset="0"/>
              </a:rPr>
              <a:t>Moderator attendance at cluster moderation meetings was appreciated.</a:t>
            </a:r>
          </a:p>
        </p:txBody>
      </p:sp>
      <p:sp>
        <p:nvSpPr>
          <p:cNvPr id="4" name="Title 1"/>
          <p:cNvSpPr txBox="1">
            <a:spLocks/>
          </p:cNvSpPr>
          <p:nvPr/>
        </p:nvSpPr>
        <p:spPr bwMode="auto">
          <a:xfrm>
            <a:off x="611560" y="116633"/>
            <a:ext cx="7776864" cy="504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ts val="600"/>
              </a:spcBef>
              <a:spcAft>
                <a:spcPts val="600"/>
              </a:spcAft>
              <a:defRPr sz="2800" b="1">
                <a:solidFill>
                  <a:srgbClr val="04378D"/>
                </a:solidFill>
                <a:latin typeface="+mj-lt"/>
                <a:ea typeface="Geneva" pitchFamily="-111" charset="-128"/>
                <a:cs typeface="Geneva"/>
              </a:defRPr>
            </a:lvl1pPr>
            <a:lvl2pPr algn="l" rtl="0" eaLnBrk="0" fontAlgn="base" hangingPunct="0">
              <a:spcBef>
                <a:spcPts val="600"/>
              </a:spcBef>
              <a:spcAft>
                <a:spcPts val="600"/>
              </a:spcAft>
              <a:defRPr sz="2800" b="1">
                <a:solidFill>
                  <a:srgbClr val="04378D"/>
                </a:solidFill>
                <a:latin typeface="Trebuchet MS" pitchFamily="34" charset="0"/>
                <a:ea typeface="Geneva" pitchFamily="-111" charset="-128"/>
                <a:cs typeface="Geneva"/>
              </a:defRPr>
            </a:lvl2pPr>
            <a:lvl3pPr algn="l" rtl="0" eaLnBrk="0" fontAlgn="base" hangingPunct="0">
              <a:spcBef>
                <a:spcPts val="600"/>
              </a:spcBef>
              <a:spcAft>
                <a:spcPts val="600"/>
              </a:spcAft>
              <a:defRPr sz="2800" b="1">
                <a:solidFill>
                  <a:srgbClr val="04378D"/>
                </a:solidFill>
                <a:latin typeface="Trebuchet MS" pitchFamily="34" charset="0"/>
                <a:ea typeface="Geneva" pitchFamily="-111" charset="-128"/>
                <a:cs typeface="Geneva"/>
              </a:defRPr>
            </a:lvl3pPr>
            <a:lvl4pPr algn="l" rtl="0" eaLnBrk="0" fontAlgn="base" hangingPunct="0">
              <a:spcBef>
                <a:spcPts val="600"/>
              </a:spcBef>
              <a:spcAft>
                <a:spcPts val="600"/>
              </a:spcAft>
              <a:defRPr sz="2800" b="1">
                <a:solidFill>
                  <a:srgbClr val="04378D"/>
                </a:solidFill>
                <a:latin typeface="Trebuchet MS" pitchFamily="34" charset="0"/>
                <a:ea typeface="Geneva" pitchFamily="-111" charset="-128"/>
                <a:cs typeface="Geneva"/>
              </a:defRPr>
            </a:lvl4pPr>
            <a:lvl5pPr algn="l" rtl="0" eaLnBrk="0" fontAlgn="base" hangingPunct="0">
              <a:spcBef>
                <a:spcPts val="600"/>
              </a:spcBef>
              <a:spcAft>
                <a:spcPts val="600"/>
              </a:spcAft>
              <a:defRPr sz="2800" b="1">
                <a:solidFill>
                  <a:srgbClr val="04378D"/>
                </a:solidFill>
                <a:latin typeface="Trebuchet MS" pitchFamily="34" charset="0"/>
                <a:ea typeface="Geneva" pitchFamily="-111" charset="-128"/>
                <a:cs typeface="Geneva"/>
              </a:defRPr>
            </a:lvl5pPr>
            <a:lvl6pPr marL="457200" algn="l" rtl="0" eaLnBrk="1" fontAlgn="base" hangingPunct="1">
              <a:spcBef>
                <a:spcPts val="600"/>
              </a:spcBef>
              <a:spcAft>
                <a:spcPts val="600"/>
              </a:spcAft>
              <a:defRPr sz="2800" b="1">
                <a:solidFill>
                  <a:srgbClr val="04378D"/>
                </a:solidFill>
                <a:latin typeface="Trebuchet MS" pitchFamily="34" charset="0"/>
              </a:defRPr>
            </a:lvl6pPr>
            <a:lvl7pPr marL="914400" algn="l" rtl="0" eaLnBrk="1" fontAlgn="base" hangingPunct="1">
              <a:spcBef>
                <a:spcPts val="600"/>
              </a:spcBef>
              <a:spcAft>
                <a:spcPts val="600"/>
              </a:spcAft>
              <a:defRPr sz="2800" b="1">
                <a:solidFill>
                  <a:srgbClr val="04378D"/>
                </a:solidFill>
                <a:latin typeface="Trebuchet MS" pitchFamily="34" charset="0"/>
              </a:defRPr>
            </a:lvl7pPr>
            <a:lvl8pPr marL="1371600" algn="l" rtl="0" eaLnBrk="1" fontAlgn="base" hangingPunct="1">
              <a:spcBef>
                <a:spcPts val="600"/>
              </a:spcBef>
              <a:spcAft>
                <a:spcPts val="600"/>
              </a:spcAft>
              <a:defRPr sz="2800" b="1">
                <a:solidFill>
                  <a:srgbClr val="04378D"/>
                </a:solidFill>
                <a:latin typeface="Trebuchet MS" pitchFamily="34" charset="0"/>
              </a:defRPr>
            </a:lvl8pPr>
            <a:lvl9pPr marL="1828800" algn="l" rtl="0" eaLnBrk="1" fontAlgn="base" hangingPunct="1">
              <a:spcBef>
                <a:spcPts val="600"/>
              </a:spcBef>
              <a:spcAft>
                <a:spcPts val="600"/>
              </a:spcAft>
              <a:defRPr sz="2800" b="1">
                <a:solidFill>
                  <a:srgbClr val="04378D"/>
                </a:solidFill>
                <a:latin typeface="Trebuchet MS" pitchFamily="34" charset="0"/>
              </a:defRPr>
            </a:lvl9pPr>
          </a:lstStyle>
          <a:p>
            <a:pPr algn="ctr"/>
            <a:r>
              <a:rPr lang="en-GB" altLang="en-US" sz="3200" kern="0" dirty="0" smtClean="0">
                <a:solidFill>
                  <a:srgbClr val="002060"/>
                </a:solidFill>
                <a:latin typeface="Trebuchet MS" panose="020B0603020202020204" pitchFamily="34" charset="0"/>
                <a:ea typeface="Geneva"/>
                <a:cs typeface="Calibri" panose="020F0502020204030204" pitchFamily="34" charset="0"/>
              </a:rPr>
              <a:t>2017 KS1 Glos LA External </a:t>
            </a:r>
            <a:r>
              <a:rPr lang="en-GB" altLang="en-US" sz="3200" kern="0" dirty="0">
                <a:solidFill>
                  <a:srgbClr val="002060"/>
                </a:solidFill>
                <a:latin typeface="Trebuchet MS" panose="020B0603020202020204" pitchFamily="34" charset="0"/>
                <a:ea typeface="Geneva"/>
                <a:cs typeface="Calibri" panose="020F0502020204030204" pitchFamily="34" charset="0"/>
              </a:rPr>
              <a:t>M</a:t>
            </a:r>
            <a:r>
              <a:rPr lang="en-GB" altLang="en-US" sz="3200" kern="0" dirty="0" smtClean="0">
                <a:solidFill>
                  <a:srgbClr val="002060"/>
                </a:solidFill>
                <a:latin typeface="Trebuchet MS" panose="020B0603020202020204" pitchFamily="34" charset="0"/>
                <a:ea typeface="Geneva"/>
                <a:cs typeface="Calibri" panose="020F0502020204030204" pitchFamily="34" charset="0"/>
              </a:rPr>
              <a:t>oderation</a:t>
            </a:r>
          </a:p>
        </p:txBody>
      </p:sp>
    </p:spTree>
    <p:extLst>
      <p:ext uri="{BB962C8B-B14F-4D97-AF65-F5344CB8AC3E}">
        <p14:creationId xmlns:p14="http://schemas.microsoft.com/office/powerpoint/2010/main" val="1352825563"/>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3"/>
          <p:cNvSpPr>
            <a:spLocks noChangeArrowheads="1"/>
          </p:cNvSpPr>
          <p:nvPr/>
        </p:nvSpPr>
        <p:spPr bwMode="auto">
          <a:xfrm>
            <a:off x="250825" y="116632"/>
            <a:ext cx="8569325" cy="52629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ea typeface="Geneva"/>
                <a:cs typeface="Geneva"/>
              </a:defRPr>
            </a:lvl1pPr>
            <a:lvl2pPr marL="742950" indent="-285750" eaLnBrk="0" hangingPunct="0">
              <a:defRPr sz="2400">
                <a:solidFill>
                  <a:schemeClr val="tx1"/>
                </a:solidFill>
                <a:latin typeface="Times New Roman" pitchFamily="18" charset="0"/>
                <a:ea typeface="Geneva"/>
                <a:cs typeface="Geneva"/>
              </a:defRPr>
            </a:lvl2pPr>
            <a:lvl3pPr marL="1143000" indent="-228600" eaLnBrk="0" hangingPunct="0">
              <a:defRPr sz="2400">
                <a:solidFill>
                  <a:schemeClr val="tx1"/>
                </a:solidFill>
                <a:latin typeface="Times New Roman" pitchFamily="18" charset="0"/>
                <a:ea typeface="Geneva"/>
                <a:cs typeface="Geneva"/>
              </a:defRPr>
            </a:lvl3pPr>
            <a:lvl4pPr marL="1600200" indent="-228600" eaLnBrk="0" hangingPunct="0">
              <a:defRPr sz="2400">
                <a:solidFill>
                  <a:schemeClr val="tx1"/>
                </a:solidFill>
                <a:latin typeface="Times New Roman" pitchFamily="18" charset="0"/>
                <a:ea typeface="Geneva"/>
                <a:cs typeface="Geneva"/>
              </a:defRPr>
            </a:lvl4pPr>
            <a:lvl5pPr marL="2057400" indent="-228600" eaLnBrk="0" hangingPunct="0">
              <a:defRPr sz="2400">
                <a:solidFill>
                  <a:schemeClr val="tx1"/>
                </a:solidFill>
                <a:latin typeface="Times New Roman" pitchFamily="18" charset="0"/>
                <a:ea typeface="Geneva"/>
                <a:cs typeface="Geneva"/>
              </a:defRPr>
            </a:lvl5pPr>
            <a:lvl6pPr marL="2514600" indent="-228600" eaLnBrk="0" fontAlgn="base" hangingPunct="0">
              <a:spcBef>
                <a:spcPct val="0"/>
              </a:spcBef>
              <a:spcAft>
                <a:spcPct val="0"/>
              </a:spcAft>
              <a:defRPr sz="2400">
                <a:solidFill>
                  <a:schemeClr val="tx1"/>
                </a:solidFill>
                <a:latin typeface="Times New Roman" pitchFamily="18" charset="0"/>
                <a:ea typeface="Geneva"/>
                <a:cs typeface="Geneva"/>
              </a:defRPr>
            </a:lvl6pPr>
            <a:lvl7pPr marL="2971800" indent="-228600" eaLnBrk="0" fontAlgn="base" hangingPunct="0">
              <a:spcBef>
                <a:spcPct val="0"/>
              </a:spcBef>
              <a:spcAft>
                <a:spcPct val="0"/>
              </a:spcAft>
              <a:defRPr sz="2400">
                <a:solidFill>
                  <a:schemeClr val="tx1"/>
                </a:solidFill>
                <a:latin typeface="Times New Roman" pitchFamily="18" charset="0"/>
                <a:ea typeface="Geneva"/>
                <a:cs typeface="Geneva"/>
              </a:defRPr>
            </a:lvl7pPr>
            <a:lvl8pPr marL="3429000" indent="-228600" eaLnBrk="0" fontAlgn="base" hangingPunct="0">
              <a:spcBef>
                <a:spcPct val="0"/>
              </a:spcBef>
              <a:spcAft>
                <a:spcPct val="0"/>
              </a:spcAft>
              <a:defRPr sz="2400">
                <a:solidFill>
                  <a:schemeClr val="tx1"/>
                </a:solidFill>
                <a:latin typeface="Times New Roman" pitchFamily="18" charset="0"/>
                <a:ea typeface="Geneva"/>
                <a:cs typeface="Geneva"/>
              </a:defRPr>
            </a:lvl8pPr>
            <a:lvl9pPr marL="3886200" indent="-228600" eaLnBrk="0" fontAlgn="base" hangingPunct="0">
              <a:spcBef>
                <a:spcPct val="0"/>
              </a:spcBef>
              <a:spcAft>
                <a:spcPct val="0"/>
              </a:spcAft>
              <a:defRPr sz="2400">
                <a:solidFill>
                  <a:schemeClr val="tx1"/>
                </a:solidFill>
                <a:latin typeface="Times New Roman" pitchFamily="18" charset="0"/>
                <a:ea typeface="Geneva"/>
                <a:cs typeface="Geneva"/>
              </a:defRPr>
            </a:lvl9pPr>
          </a:lstStyle>
          <a:p>
            <a:pPr eaLnBrk="1" fontAlgn="base" hangingPunct="1">
              <a:spcBef>
                <a:spcPct val="0"/>
              </a:spcBef>
              <a:spcAft>
                <a:spcPct val="0"/>
              </a:spcAft>
              <a:defRPr/>
            </a:pPr>
            <a:r>
              <a:rPr lang="en-GB" altLang="en-US" b="1" u="sng" dirty="0" smtClean="0">
                <a:solidFill>
                  <a:srgbClr val="000000"/>
                </a:solidFill>
                <a:latin typeface="Arial" panose="020B0604020202020204" pitchFamily="34" charset="0"/>
                <a:cs typeface="Arial" panose="020B0604020202020204" pitchFamily="34" charset="0"/>
              </a:rPr>
              <a:t>Things to consider …</a:t>
            </a:r>
            <a:endParaRPr lang="en-GB" altLang="en-US" u="sng" dirty="0" smtClean="0">
              <a:solidFill>
                <a:srgbClr val="000000"/>
              </a:solidFill>
              <a:latin typeface="Arial" panose="020B0604020202020204" pitchFamily="34" charset="0"/>
              <a:cs typeface="Arial" panose="020B0604020202020204" pitchFamily="34" charset="0"/>
            </a:endParaRPr>
          </a:p>
          <a:p>
            <a:pPr marL="342900" indent="-342900" eaLnBrk="1" fontAlgn="base" hangingPunct="1">
              <a:spcBef>
                <a:spcPct val="0"/>
              </a:spcBef>
              <a:spcAft>
                <a:spcPct val="0"/>
              </a:spcAft>
              <a:buFont typeface="Wingdings" panose="05000000000000000000" pitchFamily="2" charset="2"/>
              <a:buChar char="§"/>
              <a:defRPr/>
            </a:pPr>
            <a:r>
              <a:rPr lang="en-GB" altLang="en-US" dirty="0" smtClean="0">
                <a:solidFill>
                  <a:srgbClr val="000000"/>
                </a:solidFill>
                <a:latin typeface="Arial" panose="020B0604020202020204" pitchFamily="34" charset="0"/>
                <a:cs typeface="Arial" panose="020B0604020202020204" pitchFamily="34" charset="0"/>
              </a:rPr>
              <a:t>Use of commercial resources and assessment grids that are not always aligned to statements/standards in the TA frameworks.</a:t>
            </a:r>
          </a:p>
          <a:p>
            <a:pPr marL="342900" indent="-342900" eaLnBrk="1" fontAlgn="base" hangingPunct="1">
              <a:spcBef>
                <a:spcPct val="0"/>
              </a:spcBef>
              <a:spcAft>
                <a:spcPct val="0"/>
              </a:spcAft>
              <a:buFont typeface="Wingdings" panose="05000000000000000000" pitchFamily="2" charset="2"/>
              <a:buChar char="§"/>
              <a:defRPr/>
            </a:pPr>
            <a:r>
              <a:rPr lang="en-GB" altLang="en-US" dirty="0">
                <a:solidFill>
                  <a:srgbClr val="000000"/>
                </a:solidFill>
                <a:latin typeface="Arial" panose="020B0604020202020204" pitchFamily="34" charset="0"/>
                <a:cs typeface="Arial" panose="020B0604020202020204" pitchFamily="34" charset="0"/>
              </a:rPr>
              <a:t>D</a:t>
            </a:r>
            <a:r>
              <a:rPr lang="en-GB" altLang="en-US" dirty="0" smtClean="0">
                <a:solidFill>
                  <a:srgbClr val="000000"/>
                </a:solidFill>
                <a:latin typeface="Arial" panose="020B0604020202020204" pitchFamily="34" charset="0"/>
                <a:cs typeface="Arial" panose="020B0604020202020204" pitchFamily="34" charset="0"/>
              </a:rPr>
              <a:t>etailed knowledge of the national curriculum and links to the interim TA frameworks.</a:t>
            </a:r>
          </a:p>
          <a:p>
            <a:pPr marL="342900" indent="-342900" eaLnBrk="1" fontAlgn="base" hangingPunct="1">
              <a:spcBef>
                <a:spcPct val="0"/>
              </a:spcBef>
              <a:spcAft>
                <a:spcPct val="0"/>
              </a:spcAft>
              <a:buFont typeface="Wingdings" panose="05000000000000000000" pitchFamily="2" charset="2"/>
              <a:buChar char="§"/>
              <a:defRPr/>
            </a:pPr>
            <a:r>
              <a:rPr lang="en-GB" altLang="en-US" dirty="0" smtClean="0">
                <a:solidFill>
                  <a:srgbClr val="000000"/>
                </a:solidFill>
                <a:latin typeface="Arial" panose="020B0604020202020204" pitchFamily="34" charset="0"/>
                <a:cs typeface="Arial" panose="020B0604020202020204" pitchFamily="34" charset="0"/>
              </a:rPr>
              <a:t>How to present evidence for reading.</a:t>
            </a:r>
          </a:p>
          <a:p>
            <a:pPr marL="342900" indent="-342900" eaLnBrk="1" fontAlgn="base" hangingPunct="1">
              <a:spcBef>
                <a:spcPct val="0"/>
              </a:spcBef>
              <a:spcAft>
                <a:spcPct val="0"/>
              </a:spcAft>
              <a:buFont typeface="Wingdings" panose="05000000000000000000" pitchFamily="2" charset="2"/>
              <a:buChar char="§"/>
              <a:defRPr/>
            </a:pPr>
            <a:r>
              <a:rPr lang="en-GB" altLang="en-US" dirty="0" smtClean="0">
                <a:solidFill>
                  <a:srgbClr val="000000"/>
                </a:solidFill>
                <a:latin typeface="Arial" panose="020B0604020202020204" pitchFamily="34" charset="0"/>
                <a:cs typeface="Arial" panose="020B0604020202020204" pitchFamily="34" charset="0"/>
              </a:rPr>
              <a:t>Evidence for GDS (all three aspects) compared to WTS and EXS.</a:t>
            </a:r>
          </a:p>
          <a:p>
            <a:pPr marL="342900" indent="-342900" eaLnBrk="1" fontAlgn="base" hangingPunct="1">
              <a:spcBef>
                <a:spcPct val="0"/>
              </a:spcBef>
              <a:spcAft>
                <a:spcPct val="0"/>
              </a:spcAft>
              <a:buFont typeface="Wingdings" panose="05000000000000000000" pitchFamily="2" charset="2"/>
              <a:buChar char="§"/>
              <a:defRPr/>
            </a:pPr>
            <a:r>
              <a:rPr lang="en-GB" altLang="en-US" dirty="0">
                <a:solidFill>
                  <a:srgbClr val="000000"/>
                </a:solidFill>
                <a:latin typeface="Arial" panose="020B0604020202020204" pitchFamily="34" charset="0"/>
                <a:cs typeface="Arial" panose="020B0604020202020204" pitchFamily="34" charset="0"/>
              </a:rPr>
              <a:t>A</a:t>
            </a:r>
            <a:r>
              <a:rPr lang="en-GB" altLang="en-US" dirty="0" smtClean="0">
                <a:solidFill>
                  <a:srgbClr val="000000"/>
                </a:solidFill>
                <a:latin typeface="Arial" panose="020B0604020202020204" pitchFamily="34" charset="0"/>
                <a:cs typeface="Arial" panose="020B0604020202020204" pitchFamily="34" charset="0"/>
              </a:rPr>
              <a:t>wareness of additional writing exemplification materials that were made available in May 2017 (on GCC Schoolsnet).</a:t>
            </a:r>
          </a:p>
          <a:p>
            <a:pPr marL="342900" indent="-342900" eaLnBrk="1" fontAlgn="base" hangingPunct="1">
              <a:spcBef>
                <a:spcPct val="0"/>
              </a:spcBef>
              <a:spcAft>
                <a:spcPct val="0"/>
              </a:spcAft>
              <a:buFont typeface="Wingdings" panose="05000000000000000000" pitchFamily="2" charset="2"/>
              <a:buChar char="§"/>
              <a:defRPr/>
            </a:pPr>
            <a:r>
              <a:rPr lang="en-GB" altLang="en-US" dirty="0" smtClean="0">
                <a:solidFill>
                  <a:srgbClr val="000000"/>
                </a:solidFill>
                <a:latin typeface="Arial" panose="020B0604020202020204" pitchFamily="34" charset="0"/>
                <a:cs typeface="Arial" panose="020B0604020202020204" pitchFamily="34" charset="0"/>
              </a:rPr>
              <a:t>Teacher feedback: KS1 assessment and moderation CPD (January/March 2017) focused too heavily on writing.</a:t>
            </a:r>
          </a:p>
        </p:txBody>
      </p:sp>
    </p:spTree>
    <p:extLst>
      <p:ext uri="{BB962C8B-B14F-4D97-AF65-F5344CB8AC3E}">
        <p14:creationId xmlns:p14="http://schemas.microsoft.com/office/powerpoint/2010/main" val="1762350393"/>
      </p:ext>
    </p:extLst>
  </p:cSld>
  <p:clrMapOvr>
    <a:masterClrMapping/>
  </p:clrMapOvr>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29698" name="Rectangle 24"/>
          <p:cNvSpPr>
            <a:spLocks noChangeArrowheads="1"/>
          </p:cNvSpPr>
          <p:nvPr/>
        </p:nvSpPr>
        <p:spPr bwMode="auto">
          <a:xfrm>
            <a:off x="7524750" y="4149725"/>
            <a:ext cx="981075" cy="401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ts val="600"/>
              </a:spcBef>
              <a:spcAft>
                <a:spcPts val="600"/>
              </a:spcAft>
              <a:buSzPct val="115000"/>
              <a:defRPr sz="2200">
                <a:solidFill>
                  <a:schemeClr val="tx1"/>
                </a:solidFill>
                <a:latin typeface="Arial" pitchFamily="34" charset="0"/>
                <a:ea typeface="Geneva"/>
                <a:cs typeface="Geneva"/>
              </a:defRPr>
            </a:lvl1pPr>
            <a:lvl2pPr marL="742950" indent="-285750" eaLnBrk="0" hangingPunct="0">
              <a:spcBef>
                <a:spcPct val="60000"/>
              </a:spcBef>
              <a:spcAft>
                <a:spcPts val="300"/>
              </a:spcAft>
              <a:defRPr>
                <a:solidFill>
                  <a:srgbClr val="003366"/>
                </a:solidFill>
                <a:latin typeface="Arial" pitchFamily="34" charset="0"/>
                <a:ea typeface="Geneva"/>
                <a:cs typeface="Geneva"/>
              </a:defRPr>
            </a:lvl2pPr>
            <a:lvl3pPr marL="1143000" indent="-228600" eaLnBrk="0" hangingPunct="0">
              <a:spcBef>
                <a:spcPct val="60000"/>
              </a:spcBef>
              <a:spcAft>
                <a:spcPts val="600"/>
              </a:spcAft>
              <a:buChar char="•"/>
              <a:defRPr sz="2000" i="1">
                <a:solidFill>
                  <a:srgbClr val="3366FF"/>
                </a:solidFill>
                <a:latin typeface="Arial" pitchFamily="34" charset="0"/>
                <a:ea typeface="Geneva"/>
                <a:cs typeface="Geneva"/>
              </a:defRPr>
            </a:lvl3pPr>
            <a:lvl4pPr marL="1600200" indent="-228600" eaLnBrk="0" hangingPunct="0">
              <a:spcBef>
                <a:spcPct val="20000"/>
              </a:spcBef>
              <a:buChar char="–"/>
              <a:defRPr sz="1200">
                <a:solidFill>
                  <a:schemeClr val="tx1"/>
                </a:solidFill>
                <a:latin typeface="Times New Roman" pitchFamily="18" charset="0"/>
                <a:ea typeface="Geneva"/>
                <a:cs typeface="Geneva"/>
              </a:defRPr>
            </a:lvl4pPr>
            <a:lvl5pPr marL="2057400" indent="-228600" eaLnBrk="0" hangingPunct="0">
              <a:spcBef>
                <a:spcPct val="20000"/>
              </a:spcBef>
              <a:buChar char="»"/>
              <a:defRPr sz="1400">
                <a:solidFill>
                  <a:schemeClr val="tx1"/>
                </a:solidFill>
                <a:latin typeface="Times New Roman" pitchFamily="18" charset="0"/>
                <a:ea typeface="Geneva"/>
                <a:cs typeface="Geneva"/>
              </a:defRPr>
            </a:lvl5pPr>
            <a:lvl6pPr marL="2514600" indent="-228600" eaLnBrk="0" fontAlgn="base" hangingPunct="0">
              <a:spcBef>
                <a:spcPct val="20000"/>
              </a:spcBef>
              <a:spcAft>
                <a:spcPct val="0"/>
              </a:spcAft>
              <a:buChar char="»"/>
              <a:defRPr sz="1400">
                <a:solidFill>
                  <a:schemeClr val="tx1"/>
                </a:solidFill>
                <a:latin typeface="Times New Roman" pitchFamily="18" charset="0"/>
                <a:ea typeface="Geneva"/>
                <a:cs typeface="Geneva"/>
              </a:defRPr>
            </a:lvl6pPr>
            <a:lvl7pPr marL="2971800" indent="-228600" eaLnBrk="0" fontAlgn="base" hangingPunct="0">
              <a:spcBef>
                <a:spcPct val="20000"/>
              </a:spcBef>
              <a:spcAft>
                <a:spcPct val="0"/>
              </a:spcAft>
              <a:buChar char="»"/>
              <a:defRPr sz="1400">
                <a:solidFill>
                  <a:schemeClr val="tx1"/>
                </a:solidFill>
                <a:latin typeface="Times New Roman" pitchFamily="18" charset="0"/>
                <a:ea typeface="Geneva"/>
                <a:cs typeface="Geneva"/>
              </a:defRPr>
            </a:lvl7pPr>
            <a:lvl8pPr marL="3429000" indent="-228600" eaLnBrk="0" fontAlgn="base" hangingPunct="0">
              <a:spcBef>
                <a:spcPct val="20000"/>
              </a:spcBef>
              <a:spcAft>
                <a:spcPct val="0"/>
              </a:spcAft>
              <a:buChar char="»"/>
              <a:defRPr sz="1400">
                <a:solidFill>
                  <a:schemeClr val="tx1"/>
                </a:solidFill>
                <a:latin typeface="Times New Roman" pitchFamily="18" charset="0"/>
                <a:ea typeface="Geneva"/>
                <a:cs typeface="Geneva"/>
              </a:defRPr>
            </a:lvl8pPr>
            <a:lvl9pPr marL="3886200" indent="-228600" eaLnBrk="0" fontAlgn="base" hangingPunct="0">
              <a:spcBef>
                <a:spcPct val="20000"/>
              </a:spcBef>
              <a:spcAft>
                <a:spcPct val="0"/>
              </a:spcAft>
              <a:buChar char="»"/>
              <a:defRPr sz="1400">
                <a:solidFill>
                  <a:schemeClr val="tx1"/>
                </a:solidFill>
                <a:latin typeface="Times New Roman" pitchFamily="18" charset="0"/>
                <a:ea typeface="Geneva"/>
                <a:cs typeface="Geneva"/>
              </a:defRPr>
            </a:lvl9pPr>
          </a:lstStyle>
          <a:p>
            <a:pPr algn="ctr" eaLnBrk="1" fontAlgn="base" hangingPunct="1">
              <a:spcBef>
                <a:spcPct val="0"/>
              </a:spcBef>
              <a:spcAft>
                <a:spcPct val="0"/>
              </a:spcAft>
              <a:buSzTx/>
            </a:pPr>
            <a:r>
              <a:rPr lang="en-GB" altLang="en-US" sz="2000" b="1" smtClean="0">
                <a:solidFill>
                  <a:srgbClr val="FFFFFF"/>
                </a:solidFill>
                <a:latin typeface="Calibri" pitchFamily="34" charset="0"/>
              </a:rPr>
              <a:t>Science</a:t>
            </a:r>
          </a:p>
        </p:txBody>
      </p:sp>
      <p:sp>
        <p:nvSpPr>
          <p:cNvPr id="26627" name="Rectangle 3"/>
          <p:cNvSpPr>
            <a:spLocks noChangeArrowheads="1"/>
          </p:cNvSpPr>
          <p:nvPr/>
        </p:nvSpPr>
        <p:spPr bwMode="auto">
          <a:xfrm>
            <a:off x="35496" y="654937"/>
            <a:ext cx="9036050" cy="60016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Times New Roman" pitchFamily="18" charset="0"/>
                <a:ea typeface="Geneva"/>
                <a:cs typeface="Geneva"/>
              </a:defRPr>
            </a:lvl1pPr>
            <a:lvl2pPr marL="742950" indent="-285750" eaLnBrk="0" hangingPunct="0">
              <a:defRPr sz="2400">
                <a:solidFill>
                  <a:schemeClr val="tx1"/>
                </a:solidFill>
                <a:latin typeface="Times New Roman" pitchFamily="18" charset="0"/>
                <a:ea typeface="Geneva"/>
                <a:cs typeface="Geneva"/>
              </a:defRPr>
            </a:lvl2pPr>
            <a:lvl3pPr marL="1143000" indent="-228600" eaLnBrk="0" hangingPunct="0">
              <a:defRPr sz="2400">
                <a:solidFill>
                  <a:schemeClr val="tx1"/>
                </a:solidFill>
                <a:latin typeface="Times New Roman" pitchFamily="18" charset="0"/>
                <a:ea typeface="Geneva"/>
                <a:cs typeface="Geneva"/>
              </a:defRPr>
            </a:lvl3pPr>
            <a:lvl4pPr marL="1600200" indent="-228600" eaLnBrk="0" hangingPunct="0">
              <a:defRPr sz="2400">
                <a:solidFill>
                  <a:schemeClr val="tx1"/>
                </a:solidFill>
                <a:latin typeface="Times New Roman" pitchFamily="18" charset="0"/>
                <a:ea typeface="Geneva"/>
                <a:cs typeface="Geneva"/>
              </a:defRPr>
            </a:lvl4pPr>
            <a:lvl5pPr marL="2057400" indent="-228600" eaLnBrk="0" hangingPunct="0">
              <a:defRPr sz="2400">
                <a:solidFill>
                  <a:schemeClr val="tx1"/>
                </a:solidFill>
                <a:latin typeface="Times New Roman" pitchFamily="18" charset="0"/>
                <a:ea typeface="Geneva"/>
                <a:cs typeface="Geneva"/>
              </a:defRPr>
            </a:lvl5pPr>
            <a:lvl6pPr marL="2514600" indent="-228600" eaLnBrk="0" fontAlgn="base" hangingPunct="0">
              <a:spcBef>
                <a:spcPct val="0"/>
              </a:spcBef>
              <a:spcAft>
                <a:spcPct val="0"/>
              </a:spcAft>
              <a:defRPr sz="2400">
                <a:solidFill>
                  <a:schemeClr val="tx1"/>
                </a:solidFill>
                <a:latin typeface="Times New Roman" pitchFamily="18" charset="0"/>
                <a:ea typeface="Geneva"/>
                <a:cs typeface="Geneva"/>
              </a:defRPr>
            </a:lvl6pPr>
            <a:lvl7pPr marL="2971800" indent="-228600" eaLnBrk="0" fontAlgn="base" hangingPunct="0">
              <a:spcBef>
                <a:spcPct val="0"/>
              </a:spcBef>
              <a:spcAft>
                <a:spcPct val="0"/>
              </a:spcAft>
              <a:defRPr sz="2400">
                <a:solidFill>
                  <a:schemeClr val="tx1"/>
                </a:solidFill>
                <a:latin typeface="Times New Roman" pitchFamily="18" charset="0"/>
                <a:ea typeface="Geneva"/>
                <a:cs typeface="Geneva"/>
              </a:defRPr>
            </a:lvl7pPr>
            <a:lvl8pPr marL="3429000" indent="-228600" eaLnBrk="0" fontAlgn="base" hangingPunct="0">
              <a:spcBef>
                <a:spcPct val="0"/>
              </a:spcBef>
              <a:spcAft>
                <a:spcPct val="0"/>
              </a:spcAft>
              <a:defRPr sz="2400">
                <a:solidFill>
                  <a:schemeClr val="tx1"/>
                </a:solidFill>
                <a:latin typeface="Times New Roman" pitchFamily="18" charset="0"/>
                <a:ea typeface="Geneva"/>
                <a:cs typeface="Geneva"/>
              </a:defRPr>
            </a:lvl8pPr>
            <a:lvl9pPr marL="3886200" indent="-228600" eaLnBrk="0" fontAlgn="base" hangingPunct="0">
              <a:spcBef>
                <a:spcPct val="0"/>
              </a:spcBef>
              <a:spcAft>
                <a:spcPct val="0"/>
              </a:spcAft>
              <a:defRPr sz="2400">
                <a:solidFill>
                  <a:schemeClr val="tx1"/>
                </a:solidFill>
                <a:latin typeface="Times New Roman" pitchFamily="18" charset="0"/>
                <a:ea typeface="Geneva"/>
                <a:cs typeface="Geneva"/>
              </a:defRPr>
            </a:lvl9pPr>
          </a:lstStyle>
          <a:p>
            <a:pPr eaLnBrk="1" fontAlgn="base" hangingPunct="1">
              <a:spcBef>
                <a:spcPct val="0"/>
              </a:spcBef>
              <a:spcAft>
                <a:spcPct val="0"/>
              </a:spcAft>
              <a:defRPr/>
            </a:pPr>
            <a:r>
              <a:rPr lang="en-GB" altLang="en-US" b="1" u="sng" dirty="0" smtClean="0">
                <a:solidFill>
                  <a:srgbClr val="000000"/>
                </a:solidFill>
                <a:latin typeface="Arial" panose="020B0604020202020204" pitchFamily="34" charset="0"/>
                <a:cs typeface="Arial" panose="020B0604020202020204" pitchFamily="34" charset="0"/>
              </a:rPr>
              <a:t>Strengths</a:t>
            </a:r>
            <a:r>
              <a:rPr lang="en-GB" altLang="en-US" b="1" dirty="0" smtClean="0">
                <a:solidFill>
                  <a:srgbClr val="000000"/>
                </a:solidFill>
                <a:latin typeface="Arial" panose="020B0604020202020204" pitchFamily="34" charset="0"/>
                <a:cs typeface="Arial" panose="020B0604020202020204" pitchFamily="34" charset="0"/>
              </a:rPr>
              <a:t> </a:t>
            </a:r>
            <a:r>
              <a:rPr lang="en-GB" altLang="en-US" b="1" i="1" dirty="0" smtClean="0">
                <a:solidFill>
                  <a:srgbClr val="000000"/>
                </a:solidFill>
                <a:latin typeface="Arial" panose="020B0604020202020204" pitchFamily="34" charset="0"/>
                <a:cs typeface="Arial" panose="020B0604020202020204" pitchFamily="34" charset="0"/>
              </a:rPr>
              <a:t>(most schools)</a:t>
            </a:r>
            <a:endParaRPr lang="en-GB" altLang="en-US" u="sng" dirty="0" smtClean="0">
              <a:solidFill>
                <a:srgbClr val="000000"/>
              </a:solidFill>
              <a:latin typeface="Arial" panose="020B0604020202020204" pitchFamily="34" charset="0"/>
              <a:cs typeface="Arial" panose="020B0604020202020204" pitchFamily="34" charset="0"/>
            </a:endParaRPr>
          </a:p>
          <a:p>
            <a:pPr marL="342900" indent="-342900" eaLnBrk="1" fontAlgn="base" hangingPunct="1">
              <a:spcBef>
                <a:spcPct val="0"/>
              </a:spcBef>
              <a:spcAft>
                <a:spcPct val="0"/>
              </a:spcAft>
              <a:buFont typeface="Wingdings" panose="05000000000000000000" pitchFamily="2" charset="2"/>
              <a:buChar char="§"/>
              <a:defRPr/>
            </a:pPr>
            <a:r>
              <a:rPr lang="en-GB" altLang="en-US" dirty="0" smtClean="0">
                <a:solidFill>
                  <a:srgbClr val="000000"/>
                </a:solidFill>
                <a:latin typeface="Arial" panose="020B0604020202020204" pitchFamily="34" charset="0"/>
                <a:cs typeface="Arial" panose="020B0604020202020204" pitchFamily="34" charset="0"/>
              </a:rPr>
              <a:t>Increased </a:t>
            </a:r>
            <a:r>
              <a:rPr lang="en-GB" altLang="en-US" dirty="0">
                <a:solidFill>
                  <a:srgbClr val="000000"/>
                </a:solidFill>
                <a:latin typeface="Arial" panose="020B0604020202020204" pitchFamily="34" charset="0"/>
                <a:cs typeface="Arial" panose="020B0604020202020204" pitchFamily="34" charset="0"/>
              </a:rPr>
              <a:t>status placed on moderation visit by </a:t>
            </a:r>
            <a:r>
              <a:rPr lang="en-GB" altLang="en-US" dirty="0" smtClean="0">
                <a:solidFill>
                  <a:srgbClr val="000000"/>
                </a:solidFill>
                <a:latin typeface="Arial" panose="020B0604020202020204" pitchFamily="34" charset="0"/>
                <a:cs typeface="Arial" panose="020B0604020202020204" pitchFamily="34" charset="0"/>
              </a:rPr>
              <a:t>schools.</a:t>
            </a:r>
          </a:p>
          <a:p>
            <a:pPr marL="342900" indent="-342900" eaLnBrk="1" fontAlgn="base" hangingPunct="1">
              <a:spcBef>
                <a:spcPct val="0"/>
              </a:spcBef>
              <a:spcAft>
                <a:spcPct val="0"/>
              </a:spcAft>
              <a:buFont typeface="Wingdings" panose="05000000000000000000" pitchFamily="2" charset="2"/>
              <a:buChar char="§"/>
              <a:defRPr/>
            </a:pPr>
            <a:r>
              <a:rPr lang="en-GB" altLang="en-US" dirty="0" smtClean="0">
                <a:solidFill>
                  <a:srgbClr val="000000"/>
                </a:solidFill>
                <a:latin typeface="Arial" panose="020B0604020202020204" pitchFamily="34" charset="0"/>
                <a:cs typeface="Arial" panose="020B0604020202020204" pitchFamily="34" charset="0"/>
              </a:rPr>
              <a:t>Schools better informed re 2017 STA assessment updates.</a:t>
            </a:r>
          </a:p>
          <a:p>
            <a:pPr marL="342900" indent="-342900" eaLnBrk="1" fontAlgn="base" hangingPunct="1">
              <a:spcBef>
                <a:spcPct val="0"/>
              </a:spcBef>
              <a:spcAft>
                <a:spcPct val="0"/>
              </a:spcAft>
              <a:buFont typeface="Wingdings" panose="05000000000000000000" pitchFamily="2" charset="2"/>
              <a:buChar char="§"/>
              <a:defRPr/>
            </a:pPr>
            <a:r>
              <a:rPr lang="en-GB" altLang="en-US" dirty="0" smtClean="0">
                <a:solidFill>
                  <a:srgbClr val="000000"/>
                </a:solidFill>
                <a:latin typeface="Arial" panose="020B0604020202020204" pitchFamily="34" charset="0"/>
                <a:cs typeface="Arial" panose="020B0604020202020204" pitchFamily="34" charset="0"/>
              </a:rPr>
              <a:t>Most schools had attended the ‘Meet the Moderator’ meeting.</a:t>
            </a:r>
          </a:p>
          <a:p>
            <a:pPr marL="342900" indent="-342900" eaLnBrk="1" fontAlgn="base" hangingPunct="1">
              <a:spcBef>
                <a:spcPct val="0"/>
              </a:spcBef>
              <a:spcAft>
                <a:spcPct val="0"/>
              </a:spcAft>
              <a:buFont typeface="Wingdings" panose="05000000000000000000" pitchFamily="2" charset="2"/>
              <a:buChar char="§"/>
              <a:defRPr/>
            </a:pPr>
            <a:r>
              <a:rPr lang="en-GB" altLang="en-US" dirty="0" smtClean="0">
                <a:solidFill>
                  <a:srgbClr val="000000"/>
                </a:solidFill>
                <a:latin typeface="Arial" panose="020B0604020202020204" pitchFamily="34" charset="0"/>
                <a:cs typeface="Arial" panose="020B0604020202020204" pitchFamily="34" charset="0"/>
              </a:rPr>
              <a:t>Moderators felt that most schools were better informed this year with evidence readily available, criteria for TA understood and key documents read.</a:t>
            </a:r>
          </a:p>
          <a:p>
            <a:pPr marL="342900" indent="-342900" eaLnBrk="1" fontAlgn="base" hangingPunct="1">
              <a:spcBef>
                <a:spcPct val="0"/>
              </a:spcBef>
              <a:spcAft>
                <a:spcPct val="0"/>
              </a:spcAft>
              <a:buFont typeface="Wingdings" panose="05000000000000000000" pitchFamily="2" charset="2"/>
              <a:buChar char="§"/>
              <a:defRPr/>
            </a:pPr>
            <a:r>
              <a:rPr lang="en-GB" altLang="en-US" dirty="0" smtClean="0">
                <a:solidFill>
                  <a:srgbClr val="000000"/>
                </a:solidFill>
                <a:latin typeface="Arial" panose="020B0604020202020204" pitchFamily="34" charset="0"/>
                <a:cs typeface="Arial" panose="020B0604020202020204" pitchFamily="34" charset="0"/>
              </a:rPr>
              <a:t>Teachers’ subject knowledge more secure; TA more accurate.</a:t>
            </a:r>
          </a:p>
          <a:p>
            <a:pPr marL="342900" indent="-342900" eaLnBrk="1" fontAlgn="base" hangingPunct="1">
              <a:spcBef>
                <a:spcPct val="0"/>
              </a:spcBef>
              <a:spcAft>
                <a:spcPct val="0"/>
              </a:spcAft>
              <a:buFont typeface="Wingdings" panose="05000000000000000000" pitchFamily="2" charset="2"/>
              <a:buChar char="§"/>
              <a:defRPr/>
            </a:pPr>
            <a:r>
              <a:rPr lang="en-GB" altLang="en-US" dirty="0">
                <a:solidFill>
                  <a:srgbClr val="000000"/>
                </a:solidFill>
                <a:latin typeface="Arial" panose="020B0604020202020204" pitchFamily="34" charset="0"/>
                <a:cs typeface="Arial" panose="020B0604020202020204" pitchFamily="34" charset="0"/>
              </a:rPr>
              <a:t>HTs </a:t>
            </a:r>
            <a:r>
              <a:rPr lang="en-GB" altLang="en-US" dirty="0" smtClean="0">
                <a:solidFill>
                  <a:srgbClr val="000000"/>
                </a:solidFill>
                <a:latin typeface="Arial" panose="020B0604020202020204" pitchFamily="34" charset="0"/>
                <a:cs typeface="Arial" panose="020B0604020202020204" pitchFamily="34" charset="0"/>
              </a:rPr>
              <a:t>available </a:t>
            </a:r>
            <a:r>
              <a:rPr lang="en-GB" altLang="en-US" dirty="0">
                <a:solidFill>
                  <a:srgbClr val="000000"/>
                </a:solidFill>
                <a:latin typeface="Arial" panose="020B0604020202020204" pitchFamily="34" charset="0"/>
                <a:cs typeface="Arial" panose="020B0604020202020204" pitchFamily="34" charset="0"/>
              </a:rPr>
              <a:t>more often to take an active part in the </a:t>
            </a:r>
            <a:r>
              <a:rPr lang="en-GB" altLang="en-US" dirty="0" smtClean="0">
                <a:solidFill>
                  <a:srgbClr val="000000"/>
                </a:solidFill>
                <a:latin typeface="Arial" panose="020B0604020202020204" pitchFamily="34" charset="0"/>
                <a:cs typeface="Arial" panose="020B0604020202020204" pitchFamily="34" charset="0"/>
              </a:rPr>
              <a:t>process.</a:t>
            </a:r>
          </a:p>
          <a:p>
            <a:pPr marL="342900" indent="-342900" eaLnBrk="1" fontAlgn="base" hangingPunct="1">
              <a:spcBef>
                <a:spcPct val="0"/>
              </a:spcBef>
              <a:spcAft>
                <a:spcPct val="0"/>
              </a:spcAft>
              <a:buFont typeface="Wingdings" panose="05000000000000000000" pitchFamily="2" charset="2"/>
              <a:buChar char="§"/>
              <a:defRPr/>
            </a:pPr>
            <a:r>
              <a:rPr lang="en-GB" altLang="en-US" dirty="0" smtClean="0">
                <a:solidFill>
                  <a:srgbClr val="000000"/>
                </a:solidFill>
                <a:latin typeface="Arial" panose="020B0604020202020204" pitchFamily="34" charset="0"/>
                <a:cs typeface="Arial" panose="020B0604020202020204" pitchFamily="34" charset="0"/>
              </a:rPr>
              <a:t>Discussions were balanced and open.</a:t>
            </a:r>
          </a:p>
          <a:p>
            <a:pPr marL="342900" indent="-342900" eaLnBrk="1" fontAlgn="base" hangingPunct="1">
              <a:spcBef>
                <a:spcPct val="0"/>
              </a:spcBef>
              <a:spcAft>
                <a:spcPct val="0"/>
              </a:spcAft>
              <a:buFont typeface="Wingdings" panose="05000000000000000000" pitchFamily="2" charset="2"/>
              <a:buChar char="§"/>
              <a:defRPr/>
            </a:pPr>
            <a:r>
              <a:rPr lang="en-GB" altLang="en-US" dirty="0" smtClean="0">
                <a:solidFill>
                  <a:srgbClr val="000000"/>
                </a:solidFill>
                <a:latin typeface="Arial" panose="020B0604020202020204" pitchFamily="34" charset="0"/>
                <a:cs typeface="Arial" panose="020B0604020202020204" pitchFamily="34" charset="0"/>
              </a:rPr>
              <a:t>Schools benefitted from additional </a:t>
            </a:r>
            <a:r>
              <a:rPr lang="en-GB" altLang="en-US" dirty="0">
                <a:solidFill>
                  <a:srgbClr val="000000"/>
                </a:solidFill>
                <a:latin typeface="Arial" panose="020B0604020202020204" pitchFamily="34" charset="0"/>
                <a:cs typeface="Arial" panose="020B0604020202020204" pitchFamily="34" charset="0"/>
              </a:rPr>
              <a:t>writing exemplification materials that were made available in May (2017</a:t>
            </a:r>
            <a:r>
              <a:rPr lang="en-GB" altLang="en-US" dirty="0" smtClean="0">
                <a:solidFill>
                  <a:srgbClr val="000000"/>
                </a:solidFill>
                <a:latin typeface="Arial" panose="020B0604020202020204" pitchFamily="34" charset="0"/>
                <a:cs typeface="Arial" panose="020B0604020202020204" pitchFamily="34" charset="0"/>
              </a:rPr>
              <a:t>).</a:t>
            </a:r>
          </a:p>
          <a:p>
            <a:pPr marL="342900" indent="-342900" eaLnBrk="1" fontAlgn="base" hangingPunct="1">
              <a:spcBef>
                <a:spcPct val="0"/>
              </a:spcBef>
              <a:spcAft>
                <a:spcPct val="0"/>
              </a:spcAft>
              <a:buFont typeface="Wingdings" panose="05000000000000000000" pitchFamily="2" charset="2"/>
              <a:buChar char="§"/>
              <a:defRPr/>
            </a:pPr>
            <a:r>
              <a:rPr lang="en-GB" altLang="en-US" dirty="0">
                <a:solidFill>
                  <a:srgbClr val="000000"/>
                </a:solidFill>
                <a:latin typeface="Arial" panose="020B0604020202020204" pitchFamily="34" charset="0"/>
                <a:cs typeface="Arial" panose="020B0604020202020204" pitchFamily="34" charset="0"/>
              </a:rPr>
              <a:t>Q</a:t>
            </a:r>
            <a:r>
              <a:rPr lang="en-GB" altLang="en-US" dirty="0" smtClean="0">
                <a:solidFill>
                  <a:srgbClr val="000000"/>
                </a:solidFill>
                <a:latin typeface="Arial" panose="020B0604020202020204" pitchFamily="34" charset="0"/>
                <a:cs typeface="Arial" panose="020B0604020202020204" pitchFamily="34" charset="0"/>
              </a:rPr>
              <a:t>uality of writing was of higher quality, especially GDS.</a:t>
            </a:r>
          </a:p>
          <a:p>
            <a:pPr marL="342900" indent="-342900" eaLnBrk="1" fontAlgn="base" hangingPunct="1">
              <a:spcBef>
                <a:spcPct val="0"/>
              </a:spcBef>
              <a:spcAft>
                <a:spcPct val="0"/>
              </a:spcAft>
              <a:buFont typeface="Wingdings" panose="05000000000000000000" pitchFamily="2" charset="2"/>
              <a:buChar char="§"/>
              <a:defRPr/>
            </a:pPr>
            <a:r>
              <a:rPr lang="en-GB" altLang="en-US" dirty="0" smtClean="0">
                <a:solidFill>
                  <a:srgbClr val="000000"/>
                </a:solidFill>
                <a:latin typeface="Arial" panose="020B0604020202020204" pitchFamily="34" charset="0"/>
                <a:cs typeface="Arial" panose="020B0604020202020204" pitchFamily="34" charset="0"/>
              </a:rPr>
              <a:t>More schools had moderated internally and across clusters.</a:t>
            </a:r>
          </a:p>
          <a:p>
            <a:pPr marL="342900" indent="-342900" eaLnBrk="1" fontAlgn="base" hangingPunct="1">
              <a:spcBef>
                <a:spcPct val="0"/>
              </a:spcBef>
              <a:spcAft>
                <a:spcPct val="0"/>
              </a:spcAft>
              <a:buFont typeface="Wingdings" panose="05000000000000000000" pitchFamily="2" charset="2"/>
              <a:buChar char="§"/>
              <a:defRPr/>
            </a:pPr>
            <a:r>
              <a:rPr lang="en-GB" altLang="en-US" dirty="0" smtClean="0">
                <a:solidFill>
                  <a:srgbClr val="000000"/>
                </a:solidFill>
                <a:latin typeface="Arial" panose="020B0604020202020204" pitchFamily="34" charset="0"/>
                <a:cs typeface="Arial" panose="020B0604020202020204" pitchFamily="34" charset="0"/>
              </a:rPr>
              <a:t>Whole school approaches to assessment articulated clearly.</a:t>
            </a:r>
          </a:p>
          <a:p>
            <a:pPr marL="342900" indent="-342900" eaLnBrk="1" fontAlgn="base" hangingPunct="1">
              <a:spcBef>
                <a:spcPct val="0"/>
              </a:spcBef>
              <a:spcAft>
                <a:spcPct val="0"/>
              </a:spcAft>
              <a:buFont typeface="Wingdings" panose="05000000000000000000" pitchFamily="2" charset="2"/>
              <a:buChar char="§"/>
              <a:defRPr/>
            </a:pPr>
            <a:r>
              <a:rPr lang="en-GB" altLang="en-US" dirty="0">
                <a:solidFill>
                  <a:srgbClr val="000000"/>
                </a:solidFill>
                <a:latin typeface="Arial" panose="020B0604020202020204" pitchFamily="34" charset="0"/>
                <a:cs typeface="Arial" panose="020B0604020202020204" pitchFamily="34" charset="0"/>
              </a:rPr>
              <a:t>M</a:t>
            </a:r>
            <a:r>
              <a:rPr lang="en-GB" altLang="en-US" dirty="0" smtClean="0">
                <a:solidFill>
                  <a:srgbClr val="000000"/>
                </a:solidFill>
                <a:latin typeface="Arial" panose="020B0604020202020204" pitchFamily="34" charset="0"/>
                <a:cs typeface="Arial" panose="020B0604020202020204" pitchFamily="34" charset="0"/>
              </a:rPr>
              <a:t>oderation </a:t>
            </a:r>
            <a:r>
              <a:rPr lang="en-GB" altLang="en-US" dirty="0">
                <a:solidFill>
                  <a:srgbClr val="000000"/>
                </a:solidFill>
                <a:latin typeface="Arial" panose="020B0604020202020204" pitchFamily="34" charset="0"/>
                <a:cs typeface="Arial" panose="020B0604020202020204" pitchFamily="34" charset="0"/>
              </a:rPr>
              <a:t>process </a:t>
            </a:r>
            <a:r>
              <a:rPr lang="en-GB" altLang="en-US" dirty="0" smtClean="0">
                <a:solidFill>
                  <a:srgbClr val="000000"/>
                </a:solidFill>
                <a:latin typeface="Arial" panose="020B0604020202020204" pitchFamily="34" charset="0"/>
                <a:cs typeface="Arial" panose="020B0604020202020204" pitchFamily="34" charset="0"/>
              </a:rPr>
              <a:t>was </a:t>
            </a:r>
            <a:r>
              <a:rPr lang="en-GB" altLang="en-US" dirty="0">
                <a:solidFill>
                  <a:srgbClr val="000000"/>
                </a:solidFill>
                <a:latin typeface="Arial" panose="020B0604020202020204" pitchFamily="34" charset="0"/>
                <a:cs typeface="Arial" panose="020B0604020202020204" pitchFamily="34" charset="0"/>
              </a:rPr>
              <a:t>valuable CPD for teachers</a:t>
            </a:r>
            <a:r>
              <a:rPr lang="en-GB" altLang="en-US" dirty="0" smtClean="0">
                <a:solidFill>
                  <a:srgbClr val="000000"/>
                </a:solidFill>
                <a:latin typeface="Arial" panose="020B0604020202020204" pitchFamily="34" charset="0"/>
                <a:cs typeface="Arial" panose="020B0604020202020204" pitchFamily="34" charset="0"/>
              </a:rPr>
              <a:t>.</a:t>
            </a:r>
          </a:p>
        </p:txBody>
      </p:sp>
      <p:sp>
        <p:nvSpPr>
          <p:cNvPr id="5" name="Title 1"/>
          <p:cNvSpPr txBox="1">
            <a:spLocks/>
          </p:cNvSpPr>
          <p:nvPr/>
        </p:nvSpPr>
        <p:spPr bwMode="auto">
          <a:xfrm>
            <a:off x="683568" y="116632"/>
            <a:ext cx="7704856" cy="5760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ts val="600"/>
              </a:spcBef>
              <a:spcAft>
                <a:spcPts val="600"/>
              </a:spcAft>
              <a:defRPr sz="2800" b="1">
                <a:solidFill>
                  <a:srgbClr val="04378D"/>
                </a:solidFill>
                <a:latin typeface="+mj-lt"/>
                <a:ea typeface="Geneva" pitchFamily="-111" charset="-128"/>
                <a:cs typeface="Geneva"/>
              </a:defRPr>
            </a:lvl1pPr>
            <a:lvl2pPr algn="l" rtl="0" eaLnBrk="0" fontAlgn="base" hangingPunct="0">
              <a:spcBef>
                <a:spcPts val="600"/>
              </a:spcBef>
              <a:spcAft>
                <a:spcPts val="600"/>
              </a:spcAft>
              <a:defRPr sz="2800" b="1">
                <a:solidFill>
                  <a:srgbClr val="04378D"/>
                </a:solidFill>
                <a:latin typeface="Trebuchet MS" pitchFamily="34" charset="0"/>
                <a:ea typeface="Geneva" pitchFamily="-111" charset="-128"/>
                <a:cs typeface="Geneva"/>
              </a:defRPr>
            </a:lvl2pPr>
            <a:lvl3pPr algn="l" rtl="0" eaLnBrk="0" fontAlgn="base" hangingPunct="0">
              <a:spcBef>
                <a:spcPts val="600"/>
              </a:spcBef>
              <a:spcAft>
                <a:spcPts val="600"/>
              </a:spcAft>
              <a:defRPr sz="2800" b="1">
                <a:solidFill>
                  <a:srgbClr val="04378D"/>
                </a:solidFill>
                <a:latin typeface="Trebuchet MS" pitchFamily="34" charset="0"/>
                <a:ea typeface="Geneva" pitchFamily="-111" charset="-128"/>
                <a:cs typeface="Geneva"/>
              </a:defRPr>
            </a:lvl3pPr>
            <a:lvl4pPr algn="l" rtl="0" eaLnBrk="0" fontAlgn="base" hangingPunct="0">
              <a:spcBef>
                <a:spcPts val="600"/>
              </a:spcBef>
              <a:spcAft>
                <a:spcPts val="600"/>
              </a:spcAft>
              <a:defRPr sz="2800" b="1">
                <a:solidFill>
                  <a:srgbClr val="04378D"/>
                </a:solidFill>
                <a:latin typeface="Trebuchet MS" pitchFamily="34" charset="0"/>
                <a:ea typeface="Geneva" pitchFamily="-111" charset="-128"/>
                <a:cs typeface="Geneva"/>
              </a:defRPr>
            </a:lvl4pPr>
            <a:lvl5pPr algn="l" rtl="0" eaLnBrk="0" fontAlgn="base" hangingPunct="0">
              <a:spcBef>
                <a:spcPts val="600"/>
              </a:spcBef>
              <a:spcAft>
                <a:spcPts val="600"/>
              </a:spcAft>
              <a:defRPr sz="2800" b="1">
                <a:solidFill>
                  <a:srgbClr val="04378D"/>
                </a:solidFill>
                <a:latin typeface="Trebuchet MS" pitchFamily="34" charset="0"/>
                <a:ea typeface="Geneva" pitchFamily="-111" charset="-128"/>
                <a:cs typeface="Geneva"/>
              </a:defRPr>
            </a:lvl5pPr>
            <a:lvl6pPr marL="457200" algn="l" rtl="0" eaLnBrk="1" fontAlgn="base" hangingPunct="1">
              <a:spcBef>
                <a:spcPts val="600"/>
              </a:spcBef>
              <a:spcAft>
                <a:spcPts val="600"/>
              </a:spcAft>
              <a:defRPr sz="2800" b="1">
                <a:solidFill>
                  <a:srgbClr val="04378D"/>
                </a:solidFill>
                <a:latin typeface="Trebuchet MS" pitchFamily="34" charset="0"/>
              </a:defRPr>
            </a:lvl6pPr>
            <a:lvl7pPr marL="914400" algn="l" rtl="0" eaLnBrk="1" fontAlgn="base" hangingPunct="1">
              <a:spcBef>
                <a:spcPts val="600"/>
              </a:spcBef>
              <a:spcAft>
                <a:spcPts val="600"/>
              </a:spcAft>
              <a:defRPr sz="2800" b="1">
                <a:solidFill>
                  <a:srgbClr val="04378D"/>
                </a:solidFill>
                <a:latin typeface="Trebuchet MS" pitchFamily="34" charset="0"/>
              </a:defRPr>
            </a:lvl7pPr>
            <a:lvl8pPr marL="1371600" algn="l" rtl="0" eaLnBrk="1" fontAlgn="base" hangingPunct="1">
              <a:spcBef>
                <a:spcPts val="600"/>
              </a:spcBef>
              <a:spcAft>
                <a:spcPts val="600"/>
              </a:spcAft>
              <a:defRPr sz="2800" b="1">
                <a:solidFill>
                  <a:srgbClr val="04378D"/>
                </a:solidFill>
                <a:latin typeface="Trebuchet MS" pitchFamily="34" charset="0"/>
              </a:defRPr>
            </a:lvl8pPr>
            <a:lvl9pPr marL="1828800" algn="l" rtl="0" eaLnBrk="1" fontAlgn="base" hangingPunct="1">
              <a:spcBef>
                <a:spcPts val="600"/>
              </a:spcBef>
              <a:spcAft>
                <a:spcPts val="600"/>
              </a:spcAft>
              <a:defRPr sz="2800" b="1">
                <a:solidFill>
                  <a:srgbClr val="04378D"/>
                </a:solidFill>
                <a:latin typeface="Trebuchet MS" pitchFamily="34" charset="0"/>
              </a:defRPr>
            </a:lvl9pPr>
          </a:lstStyle>
          <a:p>
            <a:pPr algn="ctr"/>
            <a:r>
              <a:rPr lang="en-GB" altLang="en-US" sz="3200" kern="0" dirty="0" smtClean="0">
                <a:solidFill>
                  <a:srgbClr val="002060"/>
                </a:solidFill>
                <a:ea typeface="Geneva"/>
                <a:cs typeface="Calibri" pitchFamily="34" charset="0"/>
              </a:rPr>
              <a:t>2017 KS2 </a:t>
            </a:r>
            <a:r>
              <a:rPr lang="en-GB" altLang="en-US" sz="3200" kern="0" dirty="0">
                <a:solidFill>
                  <a:srgbClr val="002060"/>
                </a:solidFill>
                <a:ea typeface="Geneva"/>
                <a:cs typeface="Calibri" pitchFamily="34" charset="0"/>
              </a:rPr>
              <a:t>W</a:t>
            </a:r>
            <a:r>
              <a:rPr lang="en-GB" altLang="en-US" sz="3200" kern="0" dirty="0" smtClean="0">
                <a:solidFill>
                  <a:srgbClr val="002060"/>
                </a:solidFill>
                <a:ea typeface="Geneva"/>
                <a:cs typeface="Calibri" pitchFamily="34" charset="0"/>
              </a:rPr>
              <a:t>riting External </a:t>
            </a:r>
            <a:r>
              <a:rPr lang="en-GB" altLang="en-US" sz="3200" kern="0" dirty="0">
                <a:solidFill>
                  <a:srgbClr val="002060"/>
                </a:solidFill>
                <a:ea typeface="Geneva"/>
                <a:cs typeface="Calibri" pitchFamily="34" charset="0"/>
              </a:rPr>
              <a:t>M</a:t>
            </a:r>
            <a:r>
              <a:rPr lang="en-GB" altLang="en-US" sz="3200" kern="0" dirty="0" smtClean="0">
                <a:solidFill>
                  <a:srgbClr val="002060"/>
                </a:solidFill>
                <a:ea typeface="Geneva"/>
                <a:cs typeface="Calibri" pitchFamily="34" charset="0"/>
              </a:rPr>
              <a:t>oderation</a:t>
            </a:r>
          </a:p>
        </p:txBody>
      </p:sp>
    </p:spTree>
    <p:extLst>
      <p:ext uri="{BB962C8B-B14F-4D97-AF65-F5344CB8AC3E}">
        <p14:creationId xmlns:p14="http://schemas.microsoft.com/office/powerpoint/2010/main" val="1232519360"/>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1"/>
          <p:cNvSpPr>
            <a:spLocks noChangeArrowheads="1"/>
          </p:cNvSpPr>
          <p:nvPr/>
        </p:nvSpPr>
        <p:spPr bwMode="auto">
          <a:xfrm>
            <a:off x="107504" y="224056"/>
            <a:ext cx="8964612" cy="5632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ts val="600"/>
              </a:spcBef>
              <a:spcAft>
                <a:spcPts val="600"/>
              </a:spcAft>
              <a:buSzPct val="115000"/>
              <a:defRPr sz="2200">
                <a:solidFill>
                  <a:schemeClr val="tx1"/>
                </a:solidFill>
                <a:latin typeface="Arial" pitchFamily="34" charset="0"/>
                <a:ea typeface="Geneva"/>
                <a:cs typeface="Geneva"/>
              </a:defRPr>
            </a:lvl1pPr>
            <a:lvl2pPr marL="742950" indent="-285750" eaLnBrk="0" hangingPunct="0">
              <a:spcBef>
                <a:spcPct val="60000"/>
              </a:spcBef>
              <a:spcAft>
                <a:spcPts val="300"/>
              </a:spcAft>
              <a:defRPr>
                <a:solidFill>
                  <a:srgbClr val="003366"/>
                </a:solidFill>
                <a:latin typeface="Arial" pitchFamily="34" charset="0"/>
                <a:ea typeface="Geneva"/>
                <a:cs typeface="Geneva"/>
              </a:defRPr>
            </a:lvl2pPr>
            <a:lvl3pPr marL="1143000" indent="-228600" eaLnBrk="0" hangingPunct="0">
              <a:spcBef>
                <a:spcPct val="60000"/>
              </a:spcBef>
              <a:spcAft>
                <a:spcPts val="600"/>
              </a:spcAft>
              <a:buChar char="•"/>
              <a:defRPr sz="2000" i="1">
                <a:solidFill>
                  <a:srgbClr val="3366FF"/>
                </a:solidFill>
                <a:latin typeface="Arial" pitchFamily="34" charset="0"/>
                <a:ea typeface="Geneva"/>
                <a:cs typeface="Geneva"/>
              </a:defRPr>
            </a:lvl3pPr>
            <a:lvl4pPr marL="1600200" indent="-228600" eaLnBrk="0" hangingPunct="0">
              <a:spcBef>
                <a:spcPct val="20000"/>
              </a:spcBef>
              <a:buChar char="–"/>
              <a:defRPr sz="1200">
                <a:solidFill>
                  <a:schemeClr val="tx1"/>
                </a:solidFill>
                <a:latin typeface="Times New Roman" pitchFamily="18" charset="0"/>
                <a:ea typeface="Geneva"/>
                <a:cs typeface="Geneva"/>
              </a:defRPr>
            </a:lvl4pPr>
            <a:lvl5pPr marL="2057400" indent="-228600" eaLnBrk="0" hangingPunct="0">
              <a:spcBef>
                <a:spcPct val="20000"/>
              </a:spcBef>
              <a:buChar char="»"/>
              <a:defRPr sz="1400">
                <a:solidFill>
                  <a:schemeClr val="tx1"/>
                </a:solidFill>
                <a:latin typeface="Times New Roman" pitchFamily="18" charset="0"/>
                <a:ea typeface="Geneva"/>
                <a:cs typeface="Geneva"/>
              </a:defRPr>
            </a:lvl5pPr>
            <a:lvl6pPr marL="2514600" indent="-228600" eaLnBrk="0" fontAlgn="base" hangingPunct="0">
              <a:spcBef>
                <a:spcPct val="20000"/>
              </a:spcBef>
              <a:spcAft>
                <a:spcPct val="0"/>
              </a:spcAft>
              <a:buChar char="»"/>
              <a:defRPr sz="1400">
                <a:solidFill>
                  <a:schemeClr val="tx1"/>
                </a:solidFill>
                <a:latin typeface="Times New Roman" pitchFamily="18" charset="0"/>
                <a:ea typeface="Geneva"/>
                <a:cs typeface="Geneva"/>
              </a:defRPr>
            </a:lvl6pPr>
            <a:lvl7pPr marL="2971800" indent="-228600" eaLnBrk="0" fontAlgn="base" hangingPunct="0">
              <a:spcBef>
                <a:spcPct val="20000"/>
              </a:spcBef>
              <a:spcAft>
                <a:spcPct val="0"/>
              </a:spcAft>
              <a:buChar char="»"/>
              <a:defRPr sz="1400">
                <a:solidFill>
                  <a:schemeClr val="tx1"/>
                </a:solidFill>
                <a:latin typeface="Times New Roman" pitchFamily="18" charset="0"/>
                <a:ea typeface="Geneva"/>
                <a:cs typeface="Geneva"/>
              </a:defRPr>
            </a:lvl7pPr>
            <a:lvl8pPr marL="3429000" indent="-228600" eaLnBrk="0" fontAlgn="base" hangingPunct="0">
              <a:spcBef>
                <a:spcPct val="20000"/>
              </a:spcBef>
              <a:spcAft>
                <a:spcPct val="0"/>
              </a:spcAft>
              <a:buChar char="»"/>
              <a:defRPr sz="1400">
                <a:solidFill>
                  <a:schemeClr val="tx1"/>
                </a:solidFill>
                <a:latin typeface="Times New Roman" pitchFamily="18" charset="0"/>
                <a:ea typeface="Geneva"/>
                <a:cs typeface="Geneva"/>
              </a:defRPr>
            </a:lvl8pPr>
            <a:lvl9pPr marL="3886200" indent="-228600" eaLnBrk="0" fontAlgn="base" hangingPunct="0">
              <a:spcBef>
                <a:spcPct val="20000"/>
              </a:spcBef>
              <a:spcAft>
                <a:spcPct val="0"/>
              </a:spcAft>
              <a:buChar char="»"/>
              <a:defRPr sz="1400">
                <a:solidFill>
                  <a:schemeClr val="tx1"/>
                </a:solidFill>
                <a:latin typeface="Times New Roman" pitchFamily="18" charset="0"/>
                <a:ea typeface="Geneva"/>
                <a:cs typeface="Geneva"/>
              </a:defRPr>
            </a:lvl9pPr>
          </a:lstStyle>
          <a:p>
            <a:pPr eaLnBrk="1" fontAlgn="base" hangingPunct="1">
              <a:spcBef>
                <a:spcPct val="0"/>
              </a:spcBef>
              <a:spcAft>
                <a:spcPct val="0"/>
              </a:spcAft>
              <a:buSzTx/>
              <a:defRPr/>
            </a:pPr>
            <a:r>
              <a:rPr lang="en-GB" altLang="en-US" sz="2400" b="1" u="sng" dirty="0" smtClean="0">
                <a:solidFill>
                  <a:srgbClr val="000000"/>
                </a:solidFill>
                <a:cs typeface="Arial" panose="020B0604020202020204" pitchFamily="34" charset="0"/>
              </a:rPr>
              <a:t>Things to consider …</a:t>
            </a:r>
          </a:p>
          <a:p>
            <a:pPr marL="342900" indent="-342900" eaLnBrk="1" fontAlgn="base" hangingPunct="1">
              <a:spcBef>
                <a:spcPct val="0"/>
              </a:spcBef>
              <a:spcAft>
                <a:spcPct val="0"/>
              </a:spcAft>
              <a:buSzTx/>
              <a:buFont typeface="Wingdings" panose="05000000000000000000" pitchFamily="2" charset="2"/>
              <a:buChar char="§"/>
              <a:defRPr/>
            </a:pPr>
            <a:r>
              <a:rPr lang="en-GB" altLang="en-US" sz="2400" dirty="0" smtClean="0">
                <a:solidFill>
                  <a:srgbClr val="000000"/>
                </a:solidFill>
                <a:cs typeface="Arial" panose="020B0604020202020204" pitchFamily="34" charset="0"/>
              </a:rPr>
              <a:t>Occasionally, the evidence presented was limited in quantity/variety.</a:t>
            </a:r>
          </a:p>
          <a:p>
            <a:pPr marL="342900" indent="-342900" eaLnBrk="1" fontAlgn="base" hangingPunct="1">
              <a:spcBef>
                <a:spcPct val="0"/>
              </a:spcBef>
              <a:spcAft>
                <a:spcPct val="0"/>
              </a:spcAft>
              <a:buSzTx/>
              <a:buFont typeface="Wingdings" panose="05000000000000000000" pitchFamily="2" charset="2"/>
              <a:buChar char="§"/>
              <a:defRPr/>
            </a:pPr>
            <a:r>
              <a:rPr lang="en-GB" altLang="en-US" sz="2400" dirty="0">
                <a:solidFill>
                  <a:srgbClr val="000000"/>
                </a:solidFill>
                <a:cs typeface="Arial" panose="020B0604020202020204" pitchFamily="34" charset="0"/>
              </a:rPr>
              <a:t>T</a:t>
            </a:r>
            <a:r>
              <a:rPr lang="en-GB" altLang="en-US" sz="2400" dirty="0" smtClean="0">
                <a:solidFill>
                  <a:srgbClr val="000000"/>
                </a:solidFill>
                <a:cs typeface="Arial" panose="020B0604020202020204" pitchFamily="34" charset="0"/>
              </a:rPr>
              <a:t>he extent to which support from adults overaids pupils’ writing (eg the overuse of success criteria).</a:t>
            </a:r>
          </a:p>
          <a:p>
            <a:pPr marL="342900" indent="-342900" eaLnBrk="1" fontAlgn="base" hangingPunct="1">
              <a:spcBef>
                <a:spcPct val="0"/>
              </a:spcBef>
              <a:spcAft>
                <a:spcPct val="0"/>
              </a:spcAft>
              <a:buSzTx/>
              <a:buFont typeface="Wingdings" panose="05000000000000000000" pitchFamily="2" charset="2"/>
              <a:buChar char="§"/>
              <a:defRPr/>
            </a:pPr>
            <a:r>
              <a:rPr lang="en-GB" altLang="en-US" sz="2400" dirty="0">
                <a:solidFill>
                  <a:srgbClr val="000000"/>
                </a:solidFill>
                <a:cs typeface="Arial" panose="020B0604020202020204" pitchFamily="34" charset="0"/>
              </a:rPr>
              <a:t>S</a:t>
            </a:r>
            <a:r>
              <a:rPr lang="en-GB" altLang="en-US" sz="2400" dirty="0" smtClean="0">
                <a:solidFill>
                  <a:srgbClr val="000000"/>
                </a:solidFill>
                <a:cs typeface="Arial" panose="020B0604020202020204" pitchFamily="34" charset="0"/>
              </a:rPr>
              <a:t>chools’ understanding of ‘</a:t>
            </a:r>
            <a:r>
              <a:rPr lang="en-GB" altLang="en-US" sz="2400" i="1" dirty="0" smtClean="0">
                <a:solidFill>
                  <a:srgbClr val="000000"/>
                </a:solidFill>
                <a:cs typeface="Arial" panose="020B0604020202020204" pitchFamily="34" charset="0"/>
              </a:rPr>
              <a:t>managed shifts in formality</a:t>
            </a:r>
            <a:r>
              <a:rPr lang="en-GB" altLang="en-US" sz="2400" dirty="0" smtClean="0">
                <a:solidFill>
                  <a:srgbClr val="000000"/>
                </a:solidFill>
                <a:cs typeface="Arial" panose="020B0604020202020204" pitchFamily="34" charset="0"/>
              </a:rPr>
              <a:t>’ required for GDS and STA ‘addressing misconceptions video’.</a:t>
            </a:r>
          </a:p>
          <a:p>
            <a:pPr marL="342900" indent="-342900" eaLnBrk="1" fontAlgn="base" hangingPunct="1">
              <a:spcBef>
                <a:spcPct val="0"/>
              </a:spcBef>
              <a:spcAft>
                <a:spcPct val="0"/>
              </a:spcAft>
              <a:buSzTx/>
              <a:buFont typeface="Wingdings" panose="05000000000000000000" pitchFamily="2" charset="2"/>
              <a:buChar char="§"/>
              <a:defRPr/>
            </a:pPr>
            <a:r>
              <a:rPr lang="en-GB" altLang="en-US" sz="2400" dirty="0">
                <a:solidFill>
                  <a:srgbClr val="000000"/>
                </a:solidFill>
                <a:cs typeface="Arial" panose="020B0604020202020204" pitchFamily="34" charset="0"/>
              </a:rPr>
              <a:t>L</a:t>
            </a:r>
            <a:r>
              <a:rPr lang="en-GB" altLang="en-US" sz="2400" dirty="0" smtClean="0">
                <a:solidFill>
                  <a:srgbClr val="000000"/>
                </a:solidFill>
                <a:cs typeface="Arial" panose="020B0604020202020204" pitchFamily="34" charset="0"/>
              </a:rPr>
              <a:t>egacy view that every piece of writing must provide evidence of each statement within a particular TA standard. </a:t>
            </a:r>
          </a:p>
          <a:p>
            <a:pPr marL="342900" indent="-342900" eaLnBrk="1" fontAlgn="base" hangingPunct="1">
              <a:spcBef>
                <a:spcPct val="0"/>
              </a:spcBef>
              <a:spcAft>
                <a:spcPct val="0"/>
              </a:spcAft>
              <a:buSzTx/>
              <a:buFont typeface="Wingdings" panose="05000000000000000000" pitchFamily="2" charset="2"/>
              <a:buChar char="§"/>
              <a:defRPr/>
            </a:pPr>
            <a:r>
              <a:rPr lang="en-GB" altLang="en-US" sz="2400" dirty="0">
                <a:solidFill>
                  <a:srgbClr val="000000"/>
                </a:solidFill>
                <a:cs typeface="Arial" panose="020B0604020202020204" pitchFamily="34" charset="0"/>
              </a:rPr>
              <a:t>C</a:t>
            </a:r>
            <a:r>
              <a:rPr lang="en-GB" altLang="en-US" sz="2400" dirty="0" smtClean="0">
                <a:solidFill>
                  <a:srgbClr val="000000"/>
                </a:solidFill>
                <a:cs typeface="Arial" panose="020B0604020202020204" pitchFamily="34" charset="0"/>
              </a:rPr>
              <a:t>luster arrangements can lead to misunderstanding and inconsistencies around standardisation and moderation.</a:t>
            </a:r>
          </a:p>
          <a:p>
            <a:pPr marL="342900" indent="-342900" eaLnBrk="1" fontAlgn="base" hangingPunct="1">
              <a:spcBef>
                <a:spcPct val="0"/>
              </a:spcBef>
              <a:spcAft>
                <a:spcPct val="0"/>
              </a:spcAft>
              <a:buSzTx/>
              <a:buFont typeface="Wingdings" panose="05000000000000000000" pitchFamily="2" charset="2"/>
              <a:buChar char="§"/>
              <a:defRPr/>
            </a:pPr>
            <a:r>
              <a:rPr lang="en-GB" altLang="en-US" sz="2400" dirty="0" smtClean="0">
                <a:solidFill>
                  <a:srgbClr val="000000"/>
                </a:solidFill>
                <a:cs typeface="Arial" panose="020B0604020202020204" pitchFamily="34" charset="0"/>
              </a:rPr>
              <a:t>Use of commercial resources and assessment grids that are not aligned to statements/standards in the TA frameworks.</a:t>
            </a:r>
          </a:p>
          <a:p>
            <a:pPr marL="342900" indent="-342900" eaLnBrk="1" fontAlgn="base" hangingPunct="1">
              <a:spcBef>
                <a:spcPct val="0"/>
              </a:spcBef>
              <a:spcAft>
                <a:spcPct val="0"/>
              </a:spcAft>
              <a:buSzTx/>
              <a:buFont typeface="Wingdings" panose="05000000000000000000" pitchFamily="2" charset="2"/>
              <a:buChar char="§"/>
              <a:defRPr/>
            </a:pPr>
            <a:r>
              <a:rPr lang="en-GB" altLang="en-US" sz="2400" dirty="0" smtClean="0">
                <a:solidFill>
                  <a:srgbClr val="000000"/>
                </a:solidFill>
                <a:cs typeface="Arial" panose="020B0604020202020204" pitchFamily="34" charset="0"/>
              </a:rPr>
              <a:t>Link between the national curriculum programmes of study and the TA frameworks.</a:t>
            </a:r>
          </a:p>
        </p:txBody>
      </p:sp>
    </p:spTree>
    <p:extLst>
      <p:ext uri="{BB962C8B-B14F-4D97-AF65-F5344CB8AC3E}">
        <p14:creationId xmlns:p14="http://schemas.microsoft.com/office/powerpoint/2010/main" val="963131740"/>
      </p:ext>
    </p:extLst>
  </p:cSld>
  <p:clrMapOvr>
    <a:masterClrMapping/>
  </p:clrMapOvr>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395536" y="188640"/>
            <a:ext cx="8208912" cy="1077218"/>
          </a:xfrm>
          <a:prstGeom prst="rect">
            <a:avLst/>
          </a:prstGeom>
        </p:spPr>
        <p:txBody>
          <a:bodyPr wrap="square">
            <a:spAutoFit/>
          </a:bodyPr>
          <a:lstStyle/>
          <a:p>
            <a:pPr algn="ctr"/>
            <a:r>
              <a:rPr lang="en-GB" sz="3200" b="1" dirty="0">
                <a:solidFill>
                  <a:srgbClr val="16165D"/>
                </a:solidFill>
                <a:latin typeface="Trebuchet MS" panose="020B0603020202020204" pitchFamily="34" charset="0"/>
              </a:rPr>
              <a:t>2017 </a:t>
            </a:r>
            <a:r>
              <a:rPr lang="en-GB" sz="3200" b="1" dirty="0" smtClean="0">
                <a:solidFill>
                  <a:srgbClr val="16165D"/>
                </a:solidFill>
                <a:latin typeface="Trebuchet MS" panose="020B0603020202020204" pitchFamily="34" charset="0"/>
              </a:rPr>
              <a:t>Local </a:t>
            </a:r>
            <a:r>
              <a:rPr lang="en-GB" sz="3200" b="1" dirty="0">
                <a:solidFill>
                  <a:srgbClr val="16165D"/>
                </a:solidFill>
                <a:latin typeface="Trebuchet MS" panose="020B0603020202020204" pitchFamily="34" charset="0"/>
              </a:rPr>
              <a:t>A</a:t>
            </a:r>
            <a:r>
              <a:rPr lang="en-GB" sz="3200" b="1" dirty="0" smtClean="0">
                <a:solidFill>
                  <a:srgbClr val="16165D"/>
                </a:solidFill>
                <a:latin typeface="Trebuchet MS" panose="020B0603020202020204" pitchFamily="34" charset="0"/>
              </a:rPr>
              <a:t>uthority </a:t>
            </a:r>
            <a:r>
              <a:rPr lang="en-GB" sz="3200" b="1" dirty="0">
                <a:solidFill>
                  <a:srgbClr val="16165D"/>
                </a:solidFill>
                <a:latin typeface="Trebuchet MS" panose="020B0603020202020204" pitchFamily="34" charset="0"/>
              </a:rPr>
              <a:t>(LA) </a:t>
            </a:r>
            <a:r>
              <a:rPr lang="en-GB" sz="3200" b="1" dirty="0" smtClean="0">
                <a:solidFill>
                  <a:srgbClr val="16165D"/>
                </a:solidFill>
                <a:latin typeface="Trebuchet MS" panose="020B0603020202020204" pitchFamily="34" charset="0"/>
              </a:rPr>
              <a:t>External </a:t>
            </a:r>
            <a:r>
              <a:rPr lang="en-GB" sz="3200" b="1" dirty="0">
                <a:solidFill>
                  <a:srgbClr val="16165D"/>
                </a:solidFill>
                <a:latin typeface="Trebuchet MS" panose="020B0603020202020204" pitchFamily="34" charset="0"/>
              </a:rPr>
              <a:t>M</a:t>
            </a:r>
            <a:r>
              <a:rPr lang="en-GB" sz="3200" b="1" dirty="0" smtClean="0">
                <a:solidFill>
                  <a:srgbClr val="16165D"/>
                </a:solidFill>
                <a:latin typeface="Trebuchet MS" panose="020B0603020202020204" pitchFamily="34" charset="0"/>
              </a:rPr>
              <a:t>oderation</a:t>
            </a:r>
            <a:r>
              <a:rPr lang="en-GB" sz="3200" b="1" dirty="0">
                <a:solidFill>
                  <a:srgbClr val="16165D"/>
                </a:solidFill>
                <a:latin typeface="Trebuchet MS" panose="020B0603020202020204" pitchFamily="34" charset="0"/>
              </a:rPr>
              <a:t>: KS1 and KS2 </a:t>
            </a:r>
            <a:r>
              <a:rPr lang="en-GB" sz="3200" b="1" dirty="0" smtClean="0">
                <a:solidFill>
                  <a:srgbClr val="16165D"/>
                </a:solidFill>
                <a:latin typeface="Trebuchet MS" panose="020B0603020202020204" pitchFamily="34" charset="0"/>
              </a:rPr>
              <a:t>Writing </a:t>
            </a:r>
            <a:r>
              <a:rPr lang="en-GB" sz="3200" b="1" dirty="0">
                <a:solidFill>
                  <a:srgbClr val="16165D"/>
                </a:solidFill>
                <a:latin typeface="Trebuchet MS" panose="020B0603020202020204" pitchFamily="34" charset="0"/>
              </a:rPr>
              <a:t>S</a:t>
            </a:r>
            <a:r>
              <a:rPr lang="en-GB" sz="3200" b="1" dirty="0" smtClean="0">
                <a:solidFill>
                  <a:srgbClr val="16165D"/>
                </a:solidFill>
                <a:latin typeface="Trebuchet MS" panose="020B0603020202020204" pitchFamily="34" charset="0"/>
              </a:rPr>
              <a:t>amples </a:t>
            </a:r>
            <a:endParaRPr lang="en-GB" sz="3200" dirty="0">
              <a:solidFill>
                <a:srgbClr val="16165D"/>
              </a:solidFill>
              <a:latin typeface="Trebuchet MS" panose="020B0603020202020204" pitchFamily="34" charset="0"/>
            </a:endParaRPr>
          </a:p>
        </p:txBody>
      </p:sp>
      <p:sp>
        <p:nvSpPr>
          <p:cNvPr id="3" name="Rectangle 2"/>
          <p:cNvSpPr/>
          <p:nvPr/>
        </p:nvSpPr>
        <p:spPr>
          <a:xfrm>
            <a:off x="395536" y="1406381"/>
            <a:ext cx="8208912" cy="5262979"/>
          </a:xfrm>
          <a:prstGeom prst="rect">
            <a:avLst/>
          </a:prstGeom>
        </p:spPr>
        <p:txBody>
          <a:bodyPr wrap="square">
            <a:spAutoFit/>
          </a:bodyPr>
          <a:lstStyle/>
          <a:p>
            <a:r>
              <a:rPr lang="en-GB" sz="2400" dirty="0" smtClean="0">
                <a:solidFill>
                  <a:srgbClr val="000000"/>
                </a:solidFill>
                <a:cs typeface="Arial" panose="020B0604020202020204" pitchFamily="34" charset="0"/>
              </a:rPr>
              <a:t>The </a:t>
            </a:r>
            <a:r>
              <a:rPr lang="en-GB" sz="2400" dirty="0">
                <a:solidFill>
                  <a:srgbClr val="000000"/>
                </a:solidFill>
                <a:cs typeface="Arial" panose="020B0604020202020204" pitchFamily="34" charset="0"/>
                <a:hlinkClick r:id="rId2"/>
              </a:rPr>
              <a:t>writing samples</a:t>
            </a:r>
            <a:r>
              <a:rPr lang="en-GB" sz="2400" dirty="0">
                <a:solidFill>
                  <a:srgbClr val="000000"/>
                </a:solidFill>
                <a:cs typeface="Arial" panose="020B0604020202020204" pitchFamily="34" charset="0"/>
              </a:rPr>
              <a:t> have been provided by a selection of schools that were included in the 2017 local authority (LA) KS1 </a:t>
            </a:r>
            <a:r>
              <a:rPr lang="en-GB" sz="2400" dirty="0" smtClean="0">
                <a:solidFill>
                  <a:srgbClr val="000000"/>
                </a:solidFill>
                <a:cs typeface="Arial" panose="020B0604020202020204" pitchFamily="34" charset="0"/>
              </a:rPr>
              <a:t>and KS2 external </a:t>
            </a:r>
            <a:r>
              <a:rPr lang="en-GB" sz="2400" dirty="0">
                <a:solidFill>
                  <a:srgbClr val="000000"/>
                </a:solidFill>
                <a:cs typeface="Arial" panose="020B0604020202020204" pitchFamily="34" charset="0"/>
              </a:rPr>
              <a:t>moderation process.  </a:t>
            </a:r>
            <a:endParaRPr lang="en-GB" sz="2400" dirty="0" smtClean="0">
              <a:solidFill>
                <a:srgbClr val="000000"/>
              </a:solidFill>
              <a:cs typeface="Arial" panose="020B0604020202020204" pitchFamily="34" charset="0"/>
            </a:endParaRPr>
          </a:p>
          <a:p>
            <a:endParaRPr lang="en-GB" sz="1200" dirty="0" smtClean="0">
              <a:solidFill>
                <a:srgbClr val="000000"/>
              </a:solidFill>
              <a:cs typeface="Arial" panose="020B0604020202020204" pitchFamily="34" charset="0"/>
            </a:endParaRPr>
          </a:p>
          <a:p>
            <a:r>
              <a:rPr lang="en-GB" sz="2400" dirty="0" smtClean="0">
                <a:solidFill>
                  <a:srgbClr val="000000"/>
                </a:solidFill>
                <a:cs typeface="Arial" panose="020B0604020202020204" pitchFamily="34" charset="0"/>
              </a:rPr>
              <a:t>All </a:t>
            </a:r>
            <a:r>
              <a:rPr lang="en-GB" sz="2400" dirty="0">
                <a:solidFill>
                  <a:srgbClr val="000000"/>
                </a:solidFill>
                <a:cs typeface="Arial" panose="020B0604020202020204" pitchFamily="34" charset="0"/>
              </a:rPr>
              <a:t>pieces of writing were included in the samples selected for moderation and, in each case, teacher assessment judgements were validated by the LA </a:t>
            </a:r>
            <a:r>
              <a:rPr lang="en-GB" sz="2400" dirty="0" smtClean="0">
                <a:solidFill>
                  <a:srgbClr val="000000"/>
                </a:solidFill>
                <a:cs typeface="Arial" panose="020B0604020202020204" pitchFamily="34" charset="0"/>
              </a:rPr>
              <a:t>moderator.</a:t>
            </a:r>
          </a:p>
          <a:p>
            <a:endParaRPr lang="en-GB" sz="2400" b="1" dirty="0">
              <a:solidFill>
                <a:srgbClr val="000000"/>
              </a:solidFill>
              <a:cs typeface="Arial" panose="020B0604020202020204" pitchFamily="34" charset="0"/>
            </a:endParaRPr>
          </a:p>
          <a:p>
            <a:r>
              <a:rPr lang="en-GB" sz="2400" b="1" dirty="0" smtClean="0">
                <a:solidFill>
                  <a:srgbClr val="000000"/>
                </a:solidFill>
                <a:cs typeface="Arial" panose="020B0604020202020204" pitchFamily="34" charset="0"/>
              </a:rPr>
              <a:t>KS1</a:t>
            </a:r>
            <a:r>
              <a:rPr lang="en-GB" sz="2400" b="1" dirty="0">
                <a:solidFill>
                  <a:srgbClr val="000000"/>
                </a:solidFill>
                <a:cs typeface="Arial" panose="020B0604020202020204" pitchFamily="34" charset="0"/>
              </a:rPr>
              <a:t>: </a:t>
            </a:r>
            <a:r>
              <a:rPr lang="en-GB" sz="2400" dirty="0">
                <a:solidFill>
                  <a:srgbClr val="000000"/>
                </a:solidFill>
                <a:cs typeface="Arial" panose="020B0604020202020204" pitchFamily="34" charset="0"/>
              </a:rPr>
              <a:t>Grange Primary, Grangefield Primary, Springbank Primary Academy, St. Mary's C of E </a:t>
            </a:r>
            <a:r>
              <a:rPr lang="en-GB" sz="2400" dirty="0" smtClean="0">
                <a:solidFill>
                  <a:srgbClr val="000000"/>
                </a:solidFill>
                <a:cs typeface="Arial" panose="020B0604020202020204" pitchFamily="34" charset="0"/>
              </a:rPr>
              <a:t>Infant </a:t>
            </a:r>
            <a:r>
              <a:rPr lang="en-GB" sz="2400" dirty="0">
                <a:solidFill>
                  <a:srgbClr val="000000"/>
                </a:solidFill>
                <a:cs typeface="Arial" panose="020B0604020202020204" pitchFamily="34" charset="0"/>
              </a:rPr>
              <a:t>(Prestbury</a:t>
            </a:r>
            <a:r>
              <a:rPr lang="en-GB" sz="2400" dirty="0" smtClean="0">
                <a:solidFill>
                  <a:srgbClr val="000000"/>
                </a:solidFill>
                <a:cs typeface="Arial" panose="020B0604020202020204" pitchFamily="34" charset="0"/>
              </a:rPr>
              <a:t>)</a:t>
            </a:r>
          </a:p>
          <a:p>
            <a:endParaRPr lang="en-GB" sz="1200" dirty="0">
              <a:solidFill>
                <a:srgbClr val="000000"/>
              </a:solidFill>
              <a:cs typeface="Arial" panose="020B0604020202020204" pitchFamily="34" charset="0"/>
            </a:endParaRPr>
          </a:p>
          <a:p>
            <a:r>
              <a:rPr lang="en-GB" sz="2400" b="1" dirty="0">
                <a:solidFill>
                  <a:srgbClr val="000000"/>
                </a:solidFill>
                <a:cs typeface="Arial" panose="020B0604020202020204" pitchFamily="34" charset="0"/>
              </a:rPr>
              <a:t>KS2 :</a:t>
            </a:r>
            <a:r>
              <a:rPr lang="en-GB" sz="2400" dirty="0">
                <a:solidFill>
                  <a:srgbClr val="000000"/>
                </a:solidFill>
                <a:cs typeface="Arial" panose="020B0604020202020204" pitchFamily="34" charset="0"/>
              </a:rPr>
              <a:t>Charlton Kings Junior Academy, Powells C of E Primary, Gastrells Community Primary, Rodborough Primary, St. Joseph's Catholic Primary, St. Peter's Catholic Primary, Watermoor C of E Primary. </a:t>
            </a:r>
          </a:p>
        </p:txBody>
      </p:sp>
    </p:spTree>
    <p:extLst>
      <p:ext uri="{BB962C8B-B14F-4D97-AF65-F5344CB8AC3E}">
        <p14:creationId xmlns:p14="http://schemas.microsoft.com/office/powerpoint/2010/main" val="1435498984"/>
      </p:ext>
    </p:extLst>
  </p:cSld>
  <p:clrMapOvr>
    <a:masterClrMapping/>
  </p:clrMapOvr>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95536" y="1268760"/>
            <a:ext cx="8352928" cy="5328592"/>
          </a:xfrm>
        </p:spPr>
        <p:txBody>
          <a:bodyPr/>
          <a:lstStyle/>
          <a:p>
            <a:pPr algn="ctr"/>
            <a:r>
              <a:rPr lang="en-GB" b="1" dirty="0" smtClean="0">
                <a:solidFill>
                  <a:srgbClr val="800000"/>
                </a:solidFill>
                <a:latin typeface="Arial" panose="020B0604020202020204" pitchFamily="34" charset="0"/>
                <a:cs typeface="Arial" panose="020B0604020202020204" pitchFamily="34" charset="0"/>
              </a:rPr>
              <a:t>THESE EVENTS ARE OPEN TO ALL Y2 AND Y6 TEACHERS.</a:t>
            </a:r>
          </a:p>
          <a:p>
            <a:r>
              <a:rPr lang="en-GB" b="1" dirty="0" smtClean="0">
                <a:latin typeface="Arial" panose="020B0604020202020204" pitchFamily="34" charset="0"/>
                <a:cs typeface="Arial" panose="020B0604020202020204" pitchFamily="34" charset="0"/>
              </a:rPr>
              <a:t>Venue: </a:t>
            </a:r>
            <a:r>
              <a:rPr lang="en-GB" dirty="0" smtClean="0">
                <a:latin typeface="Arial" panose="020B0604020202020204" pitchFamily="34" charset="0"/>
                <a:cs typeface="Arial" panose="020B0604020202020204" pitchFamily="34" charset="0"/>
              </a:rPr>
              <a:t>The Pavilion, Cheltenham</a:t>
            </a:r>
          </a:p>
          <a:p>
            <a:r>
              <a:rPr lang="en-GB" b="1" dirty="0" smtClean="0">
                <a:latin typeface="Arial" panose="020B0604020202020204" pitchFamily="34" charset="0"/>
                <a:cs typeface="Arial" panose="020B0604020202020204" pitchFamily="34" charset="0"/>
              </a:rPr>
              <a:t>Times: </a:t>
            </a:r>
            <a:r>
              <a:rPr lang="en-GB" dirty="0" smtClean="0">
                <a:latin typeface="Arial" panose="020B0604020202020204" pitchFamily="34" charset="0"/>
                <a:cs typeface="Arial" panose="020B0604020202020204" pitchFamily="34" charset="0"/>
              </a:rPr>
              <a:t>09:15-15:30</a:t>
            </a:r>
          </a:p>
          <a:p>
            <a:r>
              <a:rPr lang="en-GB" b="1" dirty="0" smtClean="0">
                <a:latin typeface="Arial" panose="020B0604020202020204" pitchFamily="34" charset="0"/>
                <a:cs typeface="Arial" panose="020B0604020202020204" pitchFamily="34" charset="0"/>
              </a:rPr>
              <a:t>Cost per delegate: </a:t>
            </a:r>
            <a:r>
              <a:rPr lang="en-GB" dirty="0" smtClean="0">
                <a:latin typeface="Arial" panose="020B0604020202020204" pitchFamily="34" charset="0"/>
                <a:cs typeface="Arial" panose="020B0604020202020204" pitchFamily="34" charset="0"/>
              </a:rPr>
              <a:t>£80.00</a:t>
            </a:r>
          </a:p>
          <a:p>
            <a:endParaRPr lang="en-GB" b="1" dirty="0">
              <a:latin typeface="Arial" panose="020B0604020202020204" pitchFamily="34" charset="0"/>
              <a:cs typeface="Arial" panose="020B0604020202020204" pitchFamily="34" charset="0"/>
            </a:endParaRPr>
          </a:p>
          <a:p>
            <a:endParaRPr lang="en-GB" b="1" dirty="0" smtClean="0">
              <a:latin typeface="Arial" panose="020B0604020202020204" pitchFamily="34" charset="0"/>
              <a:cs typeface="Arial" panose="020B0604020202020204" pitchFamily="34" charset="0"/>
            </a:endParaRPr>
          </a:p>
          <a:p>
            <a:endParaRPr lang="en-GB" b="1" dirty="0">
              <a:latin typeface="Arial" panose="020B0604020202020204" pitchFamily="34" charset="0"/>
              <a:cs typeface="Arial" panose="020B0604020202020204" pitchFamily="34" charset="0"/>
            </a:endParaRPr>
          </a:p>
          <a:p>
            <a:endParaRPr lang="en-GB" b="1" dirty="0" smtClean="0">
              <a:latin typeface="Arial" panose="020B0604020202020204" pitchFamily="34" charset="0"/>
              <a:cs typeface="Arial" panose="020B0604020202020204" pitchFamily="34" charset="0"/>
            </a:endParaRPr>
          </a:p>
          <a:p>
            <a:endParaRPr lang="en-GB" sz="900" b="1" dirty="0">
              <a:latin typeface="Arial" panose="020B0604020202020204" pitchFamily="34" charset="0"/>
              <a:cs typeface="Arial" panose="020B0604020202020204" pitchFamily="34" charset="0"/>
            </a:endParaRPr>
          </a:p>
          <a:p>
            <a:pPr marL="0" indent="0">
              <a:spcBef>
                <a:spcPts val="0"/>
              </a:spcBef>
              <a:spcAft>
                <a:spcPts val="0"/>
              </a:spcAft>
            </a:pPr>
            <a:r>
              <a:rPr lang="en-GB" dirty="0" smtClean="0">
                <a:latin typeface="Arial" panose="020B0604020202020204" pitchFamily="34" charset="0"/>
                <a:cs typeface="Arial" panose="020B0604020202020204" pitchFamily="34" charset="0"/>
              </a:rPr>
              <a:t>To book places log into GCC Plus website.  CPD events can be found under the ‘Training’ tab.</a:t>
            </a:r>
            <a:r>
              <a:rPr lang="en-GB" b="1" dirty="0" smtClean="0">
                <a:latin typeface="Arial" panose="020B0604020202020204" pitchFamily="34" charset="0"/>
                <a:cs typeface="Arial" panose="020B0604020202020204" pitchFamily="34" charset="0"/>
              </a:rPr>
              <a:t> </a:t>
            </a:r>
          </a:p>
          <a:p>
            <a:pPr marL="0" indent="0"/>
            <a:r>
              <a:rPr lang="en-GB" dirty="0" smtClean="0">
                <a:latin typeface="Arial" panose="020B0604020202020204" pitchFamily="34" charset="0"/>
                <a:cs typeface="Arial" panose="020B0604020202020204" pitchFamily="34" charset="0"/>
              </a:rPr>
              <a:t>Link:</a:t>
            </a:r>
            <a:r>
              <a:rPr lang="en-GB" b="1" dirty="0" smtClean="0">
                <a:latin typeface="Arial" panose="020B0604020202020204" pitchFamily="34" charset="0"/>
                <a:cs typeface="Arial" panose="020B0604020202020204" pitchFamily="34" charset="0"/>
              </a:rPr>
              <a:t> </a:t>
            </a:r>
            <a:r>
              <a:rPr lang="en-GB" b="1" i="1" u="sng" dirty="0">
                <a:latin typeface="Arial" panose="020B0604020202020204" pitchFamily="34" charset="0"/>
                <a:cs typeface="Arial" panose="020B0604020202020204" pitchFamily="34" charset="0"/>
                <a:hlinkClick r:id="rId2"/>
              </a:rPr>
              <a:t>Business Support Services</a:t>
            </a:r>
            <a:r>
              <a:rPr lang="en-GB" dirty="0">
                <a:latin typeface="Arial" panose="020B0604020202020204" pitchFamily="34" charset="0"/>
                <a:cs typeface="Arial" panose="020B0604020202020204" pitchFamily="34" charset="0"/>
              </a:rPr>
              <a:t>  </a:t>
            </a:r>
            <a:endParaRPr lang="en-GB" b="1" dirty="0">
              <a:latin typeface="Arial" panose="020B0604020202020204" pitchFamily="34" charset="0"/>
              <a:cs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818849027"/>
              </p:ext>
            </p:extLst>
          </p:nvPr>
        </p:nvGraphicFramePr>
        <p:xfrm>
          <a:off x="1763688" y="3284984"/>
          <a:ext cx="5904656" cy="1981200"/>
        </p:xfrm>
        <a:graphic>
          <a:graphicData uri="http://schemas.openxmlformats.org/drawingml/2006/table">
            <a:tbl>
              <a:tblPr firstRow="1" bandRow="1">
                <a:tableStyleId>{5C22544A-7EE6-4342-B048-85BDC9FD1C3A}</a:tableStyleId>
              </a:tblPr>
              <a:tblGrid>
                <a:gridCol w="2880320"/>
                <a:gridCol w="3024336"/>
              </a:tblGrid>
              <a:tr h="370840">
                <a:tc>
                  <a:txBody>
                    <a:bodyPr/>
                    <a:lstStyle/>
                    <a:p>
                      <a:pPr algn="ctr"/>
                      <a:r>
                        <a:rPr lang="en-GB" sz="2000" dirty="0" smtClean="0">
                          <a:solidFill>
                            <a:schemeClr val="tx1"/>
                          </a:solidFill>
                          <a:latin typeface="Arial" panose="020B0604020202020204" pitchFamily="34" charset="0"/>
                          <a:cs typeface="Arial" panose="020B0604020202020204" pitchFamily="34" charset="0"/>
                        </a:rPr>
                        <a:t>KS1</a:t>
                      </a:r>
                      <a:endParaRPr lang="en-GB" sz="2000" dirty="0">
                        <a:solidFill>
                          <a:schemeClr val="tx1"/>
                        </a:solidFill>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GB" sz="2000" dirty="0" smtClean="0">
                          <a:solidFill>
                            <a:schemeClr val="tx1"/>
                          </a:solidFill>
                          <a:latin typeface="Arial" panose="020B0604020202020204" pitchFamily="34" charset="0"/>
                          <a:cs typeface="Arial" panose="020B0604020202020204" pitchFamily="34" charset="0"/>
                        </a:rPr>
                        <a:t>KS2</a:t>
                      </a:r>
                      <a:endParaRPr lang="en-GB" sz="2000" dirty="0">
                        <a:solidFill>
                          <a:schemeClr val="tx1"/>
                        </a:solidFill>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p>
                      <a:r>
                        <a:rPr lang="en-GB" sz="2000" dirty="0" smtClean="0">
                          <a:solidFill>
                            <a:schemeClr val="tx1"/>
                          </a:solidFill>
                          <a:latin typeface="Arial" panose="020B0604020202020204" pitchFamily="34" charset="0"/>
                          <a:cs typeface="Arial" panose="020B0604020202020204" pitchFamily="34" charset="0"/>
                        </a:rPr>
                        <a:t>Wednesday 10 January</a:t>
                      </a:r>
                      <a:endParaRPr lang="en-GB" sz="2000" dirty="0">
                        <a:solidFill>
                          <a:schemeClr val="tx1"/>
                        </a:solidFill>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GB" sz="2000" dirty="0" smtClean="0">
                          <a:solidFill>
                            <a:schemeClr val="tx1"/>
                          </a:solidFill>
                          <a:latin typeface="Arial" panose="020B0604020202020204" pitchFamily="34" charset="0"/>
                          <a:cs typeface="Arial" panose="020B0604020202020204" pitchFamily="34" charset="0"/>
                        </a:rPr>
                        <a:t>Wednesday 24 January</a:t>
                      </a:r>
                      <a:endParaRPr lang="en-GB" sz="2000" dirty="0">
                        <a:solidFill>
                          <a:schemeClr val="tx1"/>
                        </a:solidFill>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p>
                      <a:r>
                        <a:rPr lang="en-GB" sz="2000" dirty="0" smtClean="0">
                          <a:solidFill>
                            <a:schemeClr val="tx1"/>
                          </a:solidFill>
                          <a:latin typeface="Arial" panose="020B0604020202020204" pitchFamily="34" charset="0"/>
                          <a:cs typeface="Arial" panose="020B0604020202020204" pitchFamily="34" charset="0"/>
                        </a:rPr>
                        <a:t>Monday 15 January</a:t>
                      </a:r>
                      <a:endParaRPr lang="en-GB" sz="2000" dirty="0">
                        <a:solidFill>
                          <a:schemeClr val="tx1"/>
                        </a:solidFill>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GB" sz="2000" dirty="0" smtClean="0">
                          <a:solidFill>
                            <a:schemeClr val="tx1"/>
                          </a:solidFill>
                          <a:latin typeface="Arial" panose="020B0604020202020204" pitchFamily="34" charset="0"/>
                          <a:cs typeface="Arial" panose="020B0604020202020204" pitchFamily="34" charset="0"/>
                        </a:rPr>
                        <a:t>Thursday 25 January</a:t>
                      </a:r>
                      <a:endParaRPr lang="en-GB" sz="2000" dirty="0">
                        <a:solidFill>
                          <a:schemeClr val="tx1"/>
                        </a:solidFill>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p>
                      <a:r>
                        <a:rPr lang="en-GB" sz="2000" dirty="0" smtClean="0">
                          <a:solidFill>
                            <a:schemeClr val="tx1"/>
                          </a:solidFill>
                          <a:latin typeface="Arial" panose="020B0604020202020204" pitchFamily="34" charset="0"/>
                          <a:cs typeface="Arial" panose="020B0604020202020204" pitchFamily="34" charset="0"/>
                        </a:rPr>
                        <a:t>Monday 22 January</a:t>
                      </a:r>
                      <a:endParaRPr lang="en-GB" sz="2000" dirty="0">
                        <a:solidFill>
                          <a:schemeClr val="tx1"/>
                        </a:solidFill>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GB" sz="2000" dirty="0" smtClean="0">
                          <a:solidFill>
                            <a:schemeClr val="tx1"/>
                          </a:solidFill>
                          <a:latin typeface="Arial" panose="020B0604020202020204" pitchFamily="34" charset="0"/>
                          <a:cs typeface="Arial" panose="020B0604020202020204" pitchFamily="34" charset="0"/>
                        </a:rPr>
                        <a:t>Monday</a:t>
                      </a:r>
                      <a:r>
                        <a:rPr lang="en-GB" sz="2000" baseline="0" dirty="0" smtClean="0">
                          <a:solidFill>
                            <a:schemeClr val="tx1"/>
                          </a:solidFill>
                          <a:latin typeface="Arial" panose="020B0604020202020204" pitchFamily="34" charset="0"/>
                          <a:cs typeface="Arial" panose="020B0604020202020204" pitchFamily="34" charset="0"/>
                        </a:rPr>
                        <a:t> </a:t>
                      </a:r>
                      <a:r>
                        <a:rPr lang="en-GB" sz="2000" dirty="0" smtClean="0">
                          <a:solidFill>
                            <a:schemeClr val="tx1"/>
                          </a:solidFill>
                          <a:latin typeface="Arial" panose="020B0604020202020204" pitchFamily="34" charset="0"/>
                          <a:cs typeface="Arial" panose="020B0604020202020204" pitchFamily="34" charset="0"/>
                        </a:rPr>
                        <a:t>29 January</a:t>
                      </a:r>
                      <a:endParaRPr lang="en-GB" sz="2000" dirty="0">
                        <a:solidFill>
                          <a:schemeClr val="tx1"/>
                        </a:solidFill>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p>
                      <a:r>
                        <a:rPr lang="en-GB" sz="2000" dirty="0" smtClean="0">
                          <a:solidFill>
                            <a:schemeClr val="tx1"/>
                          </a:solidFill>
                          <a:latin typeface="Arial" panose="020B0604020202020204" pitchFamily="34" charset="0"/>
                          <a:cs typeface="Arial" panose="020B0604020202020204" pitchFamily="34" charset="0"/>
                        </a:rPr>
                        <a:t>Tuesday 23 January</a:t>
                      </a:r>
                      <a:endParaRPr lang="en-GB" sz="2000" dirty="0">
                        <a:solidFill>
                          <a:schemeClr val="tx1"/>
                        </a:solidFill>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2000" dirty="0">
                        <a:solidFill>
                          <a:schemeClr val="tx1"/>
                        </a:solidFill>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5" name="Rectangle 4"/>
          <p:cNvSpPr/>
          <p:nvPr/>
        </p:nvSpPr>
        <p:spPr>
          <a:xfrm>
            <a:off x="323528" y="116632"/>
            <a:ext cx="8352928" cy="1077218"/>
          </a:xfrm>
          <a:prstGeom prst="rect">
            <a:avLst/>
          </a:prstGeom>
        </p:spPr>
        <p:txBody>
          <a:bodyPr wrap="square">
            <a:spAutoFit/>
          </a:bodyPr>
          <a:lstStyle/>
          <a:p>
            <a:pPr algn="ctr" fontAlgn="base">
              <a:spcBef>
                <a:spcPct val="0"/>
              </a:spcBef>
              <a:spcAft>
                <a:spcPct val="0"/>
              </a:spcAft>
            </a:pPr>
            <a:r>
              <a:rPr lang="en-GB" sz="3200" b="1" dirty="0">
                <a:solidFill>
                  <a:srgbClr val="16165D"/>
                </a:solidFill>
                <a:latin typeface="Trebuchet MS"/>
                <a:ea typeface="Geneva"/>
                <a:cs typeface="Calibri" panose="020F0502020204030204" pitchFamily="34" charset="0"/>
              </a:rPr>
              <a:t>Gloucestershire CPD Programme</a:t>
            </a:r>
            <a:br>
              <a:rPr lang="en-GB" sz="3200" b="1" dirty="0">
                <a:solidFill>
                  <a:srgbClr val="16165D"/>
                </a:solidFill>
                <a:latin typeface="Trebuchet MS"/>
                <a:ea typeface="Geneva"/>
                <a:cs typeface="Calibri" panose="020F0502020204030204" pitchFamily="34" charset="0"/>
              </a:rPr>
            </a:br>
            <a:r>
              <a:rPr lang="en-GB" sz="3200" b="1" dirty="0" smtClean="0">
                <a:solidFill>
                  <a:srgbClr val="16165D"/>
                </a:solidFill>
                <a:latin typeface="Trebuchet MS"/>
                <a:ea typeface="Geneva"/>
                <a:cs typeface="Calibri" panose="020F0502020204030204" pitchFamily="34" charset="0"/>
              </a:rPr>
              <a:t>2018 KS1/KS2 Assessment and Moderation</a:t>
            </a:r>
            <a:endParaRPr lang="en-GB" sz="3200" b="1" dirty="0">
              <a:solidFill>
                <a:srgbClr val="16165D"/>
              </a:solidFill>
              <a:latin typeface="Trebuchet MS"/>
              <a:ea typeface="Geneva"/>
            </a:endParaRPr>
          </a:p>
        </p:txBody>
      </p:sp>
    </p:spTree>
    <p:extLst>
      <p:ext uri="{BB962C8B-B14F-4D97-AF65-F5344CB8AC3E}">
        <p14:creationId xmlns:p14="http://schemas.microsoft.com/office/powerpoint/2010/main" val="2473417058"/>
      </p:ext>
    </p:extLst>
  </p:cSld>
  <p:clrMapOvr>
    <a:masterClrMapping/>
  </p:clrMapOvr>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79512" y="116632"/>
            <a:ext cx="8820472" cy="1080120"/>
          </a:xfrm>
        </p:spPr>
        <p:txBody>
          <a:bodyPr/>
          <a:lstStyle/>
          <a:p>
            <a:pPr algn="ctr"/>
            <a:r>
              <a:rPr lang="en-GB" sz="3200" dirty="0" smtClean="0">
                <a:solidFill>
                  <a:schemeClr val="accent6">
                    <a:lumMod val="50000"/>
                  </a:schemeClr>
                </a:solidFill>
                <a:latin typeface="Trebuchet MS" panose="020B0603020202020204" pitchFamily="34" charset="0"/>
                <a:ea typeface="Calibri"/>
                <a:cs typeface="Calibri" panose="020F0502020204030204" pitchFamily="34" charset="0"/>
              </a:rPr>
              <a:t>2018 KS1/KS2 </a:t>
            </a:r>
            <a:br>
              <a:rPr lang="en-GB" sz="3200" dirty="0" smtClean="0">
                <a:solidFill>
                  <a:schemeClr val="accent6">
                    <a:lumMod val="50000"/>
                  </a:schemeClr>
                </a:solidFill>
                <a:latin typeface="Trebuchet MS" panose="020B0603020202020204" pitchFamily="34" charset="0"/>
                <a:ea typeface="Calibri"/>
                <a:cs typeface="Calibri" panose="020F0502020204030204" pitchFamily="34" charset="0"/>
              </a:rPr>
            </a:br>
            <a:r>
              <a:rPr lang="en-GB" sz="3200" dirty="0" smtClean="0">
                <a:solidFill>
                  <a:schemeClr val="accent6">
                    <a:lumMod val="50000"/>
                  </a:schemeClr>
                </a:solidFill>
                <a:latin typeface="Trebuchet MS" panose="020B0603020202020204" pitchFamily="34" charset="0"/>
                <a:ea typeface="Calibri"/>
                <a:cs typeface="Calibri" panose="020F0502020204030204" pitchFamily="34" charset="0"/>
              </a:rPr>
              <a:t>LA External Moderator Recruitment</a:t>
            </a:r>
            <a:r>
              <a:rPr lang="en-GB" sz="3200" dirty="0">
                <a:solidFill>
                  <a:schemeClr val="accent6">
                    <a:lumMod val="50000"/>
                  </a:schemeClr>
                </a:solidFill>
                <a:latin typeface="Trebuchet MS" panose="020B0603020202020204" pitchFamily="34" charset="0"/>
                <a:ea typeface="Calibri"/>
                <a:cs typeface="Calibri" panose="020F0502020204030204" pitchFamily="34" charset="0"/>
              </a:rPr>
              <a:t> </a:t>
            </a:r>
            <a:endParaRPr lang="en-GB" sz="3200" dirty="0">
              <a:solidFill>
                <a:schemeClr val="accent6">
                  <a:lumMod val="50000"/>
                </a:schemeClr>
              </a:solidFill>
              <a:latin typeface="Trebuchet MS" panose="020B0603020202020204" pitchFamily="34" charset="0"/>
              <a:cs typeface="Calibri" panose="020F0502020204030204" pitchFamily="34" charset="0"/>
            </a:endParaRPr>
          </a:p>
        </p:txBody>
      </p:sp>
      <p:sp>
        <p:nvSpPr>
          <p:cNvPr id="3" name="Content Placeholder 2"/>
          <p:cNvSpPr>
            <a:spLocks noGrp="1"/>
          </p:cNvSpPr>
          <p:nvPr>
            <p:ph idx="1"/>
          </p:nvPr>
        </p:nvSpPr>
        <p:spPr>
          <a:xfrm>
            <a:off x="251520" y="1340768"/>
            <a:ext cx="8640960" cy="5112568"/>
          </a:xfrm>
        </p:spPr>
        <p:txBody>
          <a:bodyPr/>
          <a:lstStyle/>
          <a:p>
            <a:pPr marL="0" indent="0">
              <a:lnSpc>
                <a:spcPct val="115000"/>
              </a:lnSpc>
              <a:spcAft>
                <a:spcPts val="1000"/>
              </a:spcAft>
            </a:pPr>
            <a:r>
              <a:rPr lang="en-GB" sz="2000" b="1" dirty="0" smtClean="0">
                <a:latin typeface="Arial" panose="020B0604020202020204" pitchFamily="34" charset="0"/>
                <a:ea typeface="Calibri"/>
                <a:cs typeface="Arial" panose="020B0604020202020204" pitchFamily="34" charset="0"/>
              </a:rPr>
              <a:t>The </a:t>
            </a:r>
            <a:r>
              <a:rPr lang="en-GB" sz="2000" b="1" dirty="0">
                <a:latin typeface="Arial" panose="020B0604020202020204" pitchFamily="34" charset="0"/>
                <a:ea typeface="Calibri"/>
                <a:cs typeface="Arial" panose="020B0604020202020204" pitchFamily="34" charset="0"/>
              </a:rPr>
              <a:t>local authority (LA) is seeking to appoint a team of external moderators to complete a statutory end of KS1 and KS2 writing moderation in June 2018.  </a:t>
            </a:r>
            <a:r>
              <a:rPr lang="en-GB" sz="2000" b="1" dirty="0" smtClean="0">
                <a:latin typeface="Arial" panose="020B0604020202020204" pitchFamily="34" charset="0"/>
                <a:ea typeface="Calibri"/>
                <a:cs typeface="Arial" panose="020B0604020202020204" pitchFamily="34" charset="0"/>
              </a:rPr>
              <a:t>                                                                                                        The </a:t>
            </a:r>
            <a:r>
              <a:rPr lang="en-GB" sz="2000" b="1" dirty="0">
                <a:latin typeface="Arial" panose="020B0604020202020204" pitchFamily="34" charset="0"/>
                <a:ea typeface="Calibri"/>
                <a:cs typeface="Arial" panose="020B0604020202020204" pitchFamily="34" charset="0"/>
              </a:rPr>
              <a:t>role of an LA moderator is open to all qualified and serving primary practitioners, </a:t>
            </a:r>
            <a:r>
              <a:rPr lang="en-GB" sz="2000" b="1" dirty="0" smtClean="0">
                <a:latin typeface="Arial" panose="020B0604020202020204" pitchFamily="34" charset="0"/>
                <a:ea typeface="Calibri"/>
                <a:cs typeface="Arial" panose="020B0604020202020204" pitchFamily="34" charset="0"/>
              </a:rPr>
              <a:t>both </a:t>
            </a:r>
            <a:r>
              <a:rPr lang="en-GB" sz="2000" b="1" dirty="0">
                <a:latin typeface="Arial" panose="020B0604020202020204" pitchFamily="34" charset="0"/>
                <a:ea typeface="Calibri"/>
                <a:cs typeface="Arial" panose="020B0604020202020204" pitchFamily="34" charset="0"/>
              </a:rPr>
              <a:t>headteachers and teachers, who meet the specification requirements. </a:t>
            </a:r>
            <a:endParaRPr lang="en-GB" sz="2400" dirty="0">
              <a:latin typeface="Arial" panose="020B0604020202020204" pitchFamily="34" charset="0"/>
              <a:ea typeface="Calibri"/>
              <a:cs typeface="Arial" panose="020B0604020202020204" pitchFamily="34" charset="0"/>
            </a:endParaRPr>
          </a:p>
          <a:p>
            <a:pPr>
              <a:lnSpc>
                <a:spcPct val="115000"/>
              </a:lnSpc>
              <a:spcAft>
                <a:spcPts val="1000"/>
              </a:spcAft>
            </a:pPr>
            <a:r>
              <a:rPr lang="en-GB" sz="1800" b="1" dirty="0">
                <a:latin typeface="Arial" panose="020B0604020202020204" pitchFamily="34" charset="0"/>
                <a:ea typeface="Calibri"/>
                <a:cs typeface="Arial" panose="020B0604020202020204" pitchFamily="34" charset="0"/>
              </a:rPr>
              <a:t>For further details please refer to:</a:t>
            </a:r>
            <a:endParaRPr lang="en-GB" sz="1800" dirty="0">
              <a:latin typeface="Arial" panose="020B0604020202020204" pitchFamily="34" charset="0"/>
              <a:ea typeface="Calibri"/>
              <a:cs typeface="Arial" panose="020B0604020202020204" pitchFamily="34" charset="0"/>
            </a:endParaRPr>
          </a:p>
          <a:p>
            <a:pPr>
              <a:lnSpc>
                <a:spcPct val="115000"/>
              </a:lnSpc>
              <a:spcAft>
                <a:spcPts val="1000"/>
              </a:spcAft>
            </a:pPr>
            <a:r>
              <a:rPr lang="en-GB" sz="1700" b="1" dirty="0" smtClean="0">
                <a:latin typeface="Arial" panose="020B0604020202020204" pitchFamily="34" charset="0"/>
                <a:ea typeface="Calibri"/>
                <a:cs typeface="Arial" panose="020B0604020202020204" pitchFamily="34" charset="0"/>
              </a:rPr>
              <a:t>KS1:</a:t>
            </a:r>
            <a:r>
              <a:rPr lang="en-GB" sz="1700" b="1" dirty="0">
                <a:latin typeface="Arial" panose="020B0604020202020204" pitchFamily="34" charset="0"/>
                <a:ea typeface="Calibri"/>
                <a:cs typeface="Arial" panose="020B0604020202020204" pitchFamily="34" charset="0"/>
              </a:rPr>
              <a:t> </a:t>
            </a:r>
            <a:r>
              <a:rPr lang="en-GB" sz="1700" b="1" u="sng" dirty="0" smtClean="0">
                <a:solidFill>
                  <a:srgbClr val="0000FF"/>
                </a:solidFill>
                <a:latin typeface="Arial" panose="020B0604020202020204" pitchFamily="34" charset="0"/>
                <a:ea typeface="Calibri"/>
                <a:cs typeface="Arial" panose="020B0604020202020204" pitchFamily="34" charset="0"/>
                <a:hlinkClick r:id="rId2" tooltip="ks1_moderator_recruitment_information_1718.doc"/>
              </a:rPr>
              <a:t>Recruitment </a:t>
            </a:r>
            <a:r>
              <a:rPr lang="en-GB" sz="1700" b="1" u="sng" dirty="0">
                <a:solidFill>
                  <a:srgbClr val="0000FF"/>
                </a:solidFill>
                <a:latin typeface="Arial" panose="020B0604020202020204" pitchFamily="34" charset="0"/>
                <a:ea typeface="Calibri"/>
                <a:cs typeface="Arial" panose="020B0604020202020204" pitchFamily="34" charset="0"/>
                <a:hlinkClick r:id="rId2" tooltip="ks1_moderator_recruitment_information_1718.doc"/>
              </a:rPr>
              <a:t>Information Document (DOC, 37.5 KB)</a:t>
            </a:r>
            <a:r>
              <a:rPr lang="en-GB" sz="1700" b="1" dirty="0">
                <a:solidFill>
                  <a:srgbClr val="0000FF"/>
                </a:solidFill>
                <a:latin typeface="Arial" panose="020B0604020202020204" pitchFamily="34" charset="0"/>
                <a:ea typeface="Calibri"/>
                <a:cs typeface="Arial" panose="020B0604020202020204" pitchFamily="34" charset="0"/>
                <a:hlinkClick r:id="rId2" tooltip="ks1_moderator_recruitment_information_1718.doc"/>
              </a:rPr>
              <a:t> </a:t>
            </a:r>
            <a:r>
              <a:rPr lang="en-GB" sz="1700" b="1" dirty="0">
                <a:latin typeface="Arial" panose="020B0604020202020204" pitchFamily="34" charset="0"/>
                <a:ea typeface="Calibri"/>
                <a:cs typeface="Arial" panose="020B0604020202020204" pitchFamily="34" charset="0"/>
              </a:rPr>
              <a:t>and </a:t>
            </a:r>
            <a:r>
              <a:rPr lang="en-GB" sz="1700" b="1" u="sng" dirty="0">
                <a:solidFill>
                  <a:srgbClr val="0000FF"/>
                </a:solidFill>
                <a:latin typeface="Arial" panose="020B0604020202020204" pitchFamily="34" charset="0"/>
                <a:ea typeface="Calibri"/>
                <a:cs typeface="Arial" panose="020B0604020202020204" pitchFamily="34" charset="0"/>
                <a:hlinkClick r:id="rId3" tooltip="ks1_writing_external_moderator_application_1718.doc"/>
              </a:rPr>
              <a:t>Application </a:t>
            </a:r>
            <a:r>
              <a:rPr lang="en-GB" sz="1700" b="1" u="sng" dirty="0" smtClean="0">
                <a:solidFill>
                  <a:srgbClr val="0000FF"/>
                </a:solidFill>
                <a:latin typeface="Arial" panose="020B0604020202020204" pitchFamily="34" charset="0"/>
                <a:ea typeface="Calibri"/>
                <a:cs typeface="Arial" panose="020B0604020202020204" pitchFamily="34" charset="0"/>
                <a:hlinkClick r:id="rId3" tooltip="ks1_writing_external_moderator_application_1718.doc"/>
              </a:rPr>
              <a:t>  form</a:t>
            </a:r>
            <a:r>
              <a:rPr lang="en-GB" sz="1700" b="1" u="sng" dirty="0">
                <a:solidFill>
                  <a:srgbClr val="0000FF"/>
                </a:solidFill>
                <a:latin typeface="Arial" panose="020B0604020202020204" pitchFamily="34" charset="0"/>
                <a:ea typeface="Calibri"/>
                <a:cs typeface="Arial" panose="020B0604020202020204" pitchFamily="34" charset="0"/>
                <a:hlinkClick r:id="rId3" tooltip="ks1_writing_external_moderator_application_1718.doc"/>
              </a:rPr>
              <a:t>. (DOC, 70 KB) </a:t>
            </a:r>
            <a:endParaRPr lang="en-GB" sz="1700" dirty="0">
              <a:latin typeface="Arial" panose="020B0604020202020204" pitchFamily="34" charset="0"/>
              <a:ea typeface="Calibri"/>
              <a:cs typeface="Arial" panose="020B0604020202020204" pitchFamily="34" charset="0"/>
            </a:endParaRPr>
          </a:p>
          <a:p>
            <a:pPr>
              <a:lnSpc>
                <a:spcPct val="115000"/>
              </a:lnSpc>
              <a:spcAft>
                <a:spcPts val="1000"/>
              </a:spcAft>
            </a:pPr>
            <a:r>
              <a:rPr lang="en-GB" sz="1700" b="1" dirty="0" smtClean="0">
                <a:latin typeface="Arial" panose="020B0604020202020204" pitchFamily="34" charset="0"/>
                <a:ea typeface="Calibri"/>
                <a:cs typeface="Arial" panose="020B0604020202020204" pitchFamily="34" charset="0"/>
              </a:rPr>
              <a:t>KS2: </a:t>
            </a:r>
            <a:r>
              <a:rPr lang="en-GB" sz="1700" b="1" u="sng" dirty="0">
                <a:solidFill>
                  <a:srgbClr val="0000FF"/>
                </a:solidFill>
                <a:latin typeface="Arial" panose="020B0604020202020204" pitchFamily="34" charset="0"/>
                <a:ea typeface="Calibri"/>
                <a:cs typeface="Arial" panose="020B0604020202020204" pitchFamily="34" charset="0"/>
                <a:hlinkClick r:id="rId4" tooltip="ks2_writing_moderator_recruitment_information_1718.doc"/>
              </a:rPr>
              <a:t>Recruitment Information Document (DOC, 37.5 KB) </a:t>
            </a:r>
            <a:r>
              <a:rPr lang="en-GB" sz="1700" b="1" dirty="0">
                <a:latin typeface="Arial" panose="020B0604020202020204" pitchFamily="34" charset="0"/>
                <a:ea typeface="Calibri"/>
                <a:cs typeface="Arial" panose="020B0604020202020204" pitchFamily="34" charset="0"/>
              </a:rPr>
              <a:t>and </a:t>
            </a:r>
            <a:r>
              <a:rPr lang="en-GB" sz="1700" b="1" u="sng" dirty="0">
                <a:solidFill>
                  <a:srgbClr val="0000FF"/>
                </a:solidFill>
                <a:latin typeface="Arial" panose="020B0604020202020204" pitchFamily="34" charset="0"/>
                <a:ea typeface="Calibri"/>
                <a:cs typeface="Arial" panose="020B0604020202020204" pitchFamily="34" charset="0"/>
                <a:hlinkClick r:id="rId5" tooltip="ks2_writing_external_moderator_application_1718.doc"/>
              </a:rPr>
              <a:t>Application Form (DOC, 71 KB) </a:t>
            </a:r>
            <a:endParaRPr lang="en-GB" sz="600" dirty="0">
              <a:latin typeface="Arial" panose="020B0604020202020204" pitchFamily="34" charset="0"/>
              <a:ea typeface="Calibri"/>
              <a:cs typeface="Arial" panose="020B0604020202020204" pitchFamily="34" charset="0"/>
            </a:endParaRPr>
          </a:p>
          <a:p>
            <a:pPr marL="0" indent="0">
              <a:lnSpc>
                <a:spcPct val="115000"/>
              </a:lnSpc>
              <a:spcAft>
                <a:spcPts val="1000"/>
              </a:spcAft>
            </a:pPr>
            <a:r>
              <a:rPr lang="en-GB" sz="2000" b="1" i="1" dirty="0">
                <a:solidFill>
                  <a:srgbClr val="0000FF"/>
                </a:solidFill>
                <a:latin typeface="Arial" panose="020B0604020202020204" pitchFamily="34" charset="0"/>
                <a:ea typeface="Calibri"/>
                <a:cs typeface="Arial" panose="020B0604020202020204" pitchFamily="34" charset="0"/>
              </a:rPr>
              <a:t>T</a:t>
            </a:r>
            <a:r>
              <a:rPr lang="en-GB" sz="2000" b="1" i="1" dirty="0" smtClean="0">
                <a:solidFill>
                  <a:srgbClr val="0000FF"/>
                </a:solidFill>
                <a:latin typeface="Arial" panose="020B0604020202020204" pitchFamily="34" charset="0"/>
                <a:ea typeface="Calibri"/>
                <a:cs typeface="Arial" panose="020B0604020202020204" pitchFamily="34" charset="0"/>
              </a:rPr>
              <a:t>he </a:t>
            </a:r>
            <a:r>
              <a:rPr lang="en-GB" sz="2000" b="1" i="1" dirty="0">
                <a:solidFill>
                  <a:srgbClr val="0000FF"/>
                </a:solidFill>
                <a:latin typeface="Arial" panose="020B0604020202020204" pitchFamily="34" charset="0"/>
                <a:ea typeface="Calibri"/>
                <a:cs typeface="Arial" panose="020B0604020202020204" pitchFamily="34" charset="0"/>
              </a:rPr>
              <a:t>closing date for applications is </a:t>
            </a:r>
            <a:r>
              <a:rPr lang="en-GB" sz="2000" b="1" i="1" u="sng" dirty="0">
                <a:solidFill>
                  <a:srgbClr val="0000FF"/>
                </a:solidFill>
                <a:latin typeface="Arial" panose="020B0604020202020204" pitchFamily="34" charset="0"/>
                <a:ea typeface="Calibri"/>
                <a:cs typeface="Arial" panose="020B0604020202020204" pitchFamily="34" charset="0"/>
              </a:rPr>
              <a:t>Friday </a:t>
            </a:r>
            <a:r>
              <a:rPr lang="en-GB" sz="2000" b="1" i="1" u="sng" dirty="0" smtClean="0">
                <a:solidFill>
                  <a:srgbClr val="0000FF"/>
                </a:solidFill>
                <a:latin typeface="Arial" panose="020B0604020202020204" pitchFamily="34" charset="0"/>
                <a:ea typeface="Calibri"/>
                <a:cs typeface="Arial" panose="020B0604020202020204" pitchFamily="34" charset="0"/>
              </a:rPr>
              <a:t>24 November</a:t>
            </a:r>
            <a:r>
              <a:rPr lang="en-GB" sz="2000" b="1" i="1" dirty="0" smtClean="0">
                <a:solidFill>
                  <a:srgbClr val="0000FF"/>
                </a:solidFill>
                <a:latin typeface="Arial" panose="020B0604020202020204" pitchFamily="34" charset="0"/>
                <a:ea typeface="Calibri"/>
                <a:cs typeface="Arial" panose="020B0604020202020204" pitchFamily="34" charset="0"/>
              </a:rPr>
              <a:t> (for new moderators).</a:t>
            </a:r>
            <a:endParaRPr lang="en-GB" sz="2000" dirty="0">
              <a:latin typeface="Arial" panose="020B0604020202020204" pitchFamily="34" charset="0"/>
              <a:ea typeface="Calibri"/>
              <a:cs typeface="Arial" panose="020B0604020202020204" pitchFamily="34" charset="0"/>
            </a:endParaRPr>
          </a:p>
          <a:p>
            <a:pPr algn="ctr">
              <a:lnSpc>
                <a:spcPct val="115000"/>
              </a:lnSpc>
              <a:spcAft>
                <a:spcPts val="1000"/>
              </a:spcAft>
            </a:pPr>
            <a:r>
              <a:rPr lang="en-GB" sz="2400" dirty="0">
                <a:solidFill>
                  <a:srgbClr val="0000FF"/>
                </a:solidFill>
                <a:latin typeface="Arial" panose="020B0604020202020204" pitchFamily="34" charset="0"/>
                <a:ea typeface="Calibri"/>
                <a:cs typeface="Arial" panose="020B0604020202020204" pitchFamily="34" charset="0"/>
              </a:rPr>
              <a:t> </a:t>
            </a:r>
            <a:endParaRPr lang="en-GB" sz="2400" dirty="0">
              <a:latin typeface="Arial" panose="020B0604020202020204" pitchFamily="34" charset="0"/>
              <a:ea typeface="Calibri"/>
              <a:cs typeface="Arial" panose="020B0604020202020204" pitchFamily="34" charset="0"/>
            </a:endParaRPr>
          </a:p>
          <a:p>
            <a:endParaRPr lang="en-GB"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72217368"/>
      </p:ext>
    </p:extLst>
  </p:cSld>
  <p:clrMapOvr>
    <a:masterClrMapping/>
  </p:clrMapOvr>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51520" y="263550"/>
            <a:ext cx="6048672" cy="1077218"/>
          </a:xfrm>
          <a:prstGeom prst="rect">
            <a:avLst/>
          </a:prstGeom>
        </p:spPr>
        <p:txBody>
          <a:bodyPr wrap="square">
            <a:spAutoFit/>
          </a:bodyPr>
          <a:lstStyle/>
          <a:p>
            <a:r>
              <a:rPr lang="en-GB" sz="3200" b="1" dirty="0" smtClean="0">
                <a:solidFill>
                  <a:srgbClr val="2D2DB9">
                    <a:lumMod val="50000"/>
                  </a:srgbClr>
                </a:solidFill>
                <a:latin typeface="Trebuchet MS" panose="020B0603020202020204" pitchFamily="34" charset="0"/>
              </a:rPr>
              <a:t>Primary </a:t>
            </a:r>
            <a:r>
              <a:rPr lang="en-GB" sz="3200" b="1" dirty="0">
                <a:solidFill>
                  <a:srgbClr val="2D2DB9">
                    <a:lumMod val="50000"/>
                  </a:srgbClr>
                </a:solidFill>
                <a:latin typeface="Trebuchet MS" panose="020B0603020202020204" pitchFamily="34" charset="0"/>
              </a:rPr>
              <a:t>assessment in </a:t>
            </a:r>
            <a:r>
              <a:rPr lang="en-GB" sz="3200" b="1" dirty="0" smtClean="0">
                <a:solidFill>
                  <a:srgbClr val="2D2DB9">
                    <a:lumMod val="50000"/>
                  </a:srgbClr>
                </a:solidFill>
                <a:latin typeface="Trebuchet MS" panose="020B0603020202020204" pitchFamily="34" charset="0"/>
              </a:rPr>
              <a:t>England (DfE/STA, September 2017)</a:t>
            </a:r>
            <a:endParaRPr lang="en-GB" sz="3200" b="1" dirty="0">
              <a:solidFill>
                <a:srgbClr val="2D2DB9">
                  <a:lumMod val="50000"/>
                </a:srgbClr>
              </a:solidFill>
              <a:latin typeface="Trebuchet MS" panose="020B0603020202020204" pitchFamily="34" charset="0"/>
            </a:endParaRPr>
          </a:p>
        </p:txBody>
      </p:sp>
      <p:pic>
        <p:nvPicPr>
          <p:cNvPr id="2050" name="Picture 2">
            <a:hlinkClick r:id="rId2"/>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8190" t="17456" r="29397" b="23061"/>
          <a:stretch/>
        </p:blipFill>
        <p:spPr bwMode="auto">
          <a:xfrm>
            <a:off x="7308304" y="481941"/>
            <a:ext cx="1728192" cy="1938947"/>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4" name="Rectangle 3"/>
          <p:cNvSpPr/>
          <p:nvPr/>
        </p:nvSpPr>
        <p:spPr>
          <a:xfrm>
            <a:off x="107504" y="1484784"/>
            <a:ext cx="8568952" cy="2862322"/>
          </a:xfrm>
          <a:prstGeom prst="rect">
            <a:avLst/>
          </a:prstGeom>
        </p:spPr>
        <p:txBody>
          <a:bodyPr wrap="square">
            <a:spAutoFit/>
          </a:bodyPr>
          <a:lstStyle/>
          <a:p>
            <a:r>
              <a:rPr lang="en-GB" sz="2400" dirty="0" smtClean="0">
                <a:solidFill>
                  <a:srgbClr val="000000"/>
                </a:solidFill>
                <a:cs typeface="Arial" panose="020B0604020202020204" pitchFamily="34" charset="0"/>
              </a:rPr>
              <a:t>The DfE has published the government’s response                to the ‘Primary assessment in England’ consultation.</a:t>
            </a:r>
          </a:p>
          <a:p>
            <a:endParaRPr lang="en-GB" sz="1200" dirty="0">
              <a:solidFill>
                <a:srgbClr val="000000"/>
              </a:solidFill>
              <a:cs typeface="Arial" panose="020B0604020202020204" pitchFamily="34" charset="0"/>
            </a:endParaRPr>
          </a:p>
          <a:p>
            <a:r>
              <a:rPr lang="en-GB" sz="2400" dirty="0">
                <a:solidFill>
                  <a:srgbClr val="000000"/>
                </a:solidFill>
                <a:cs typeface="Arial" panose="020B0604020202020204" pitchFamily="34" charset="0"/>
              </a:rPr>
              <a:t>Alongside this, the STA has also published </a:t>
            </a:r>
            <a:r>
              <a:rPr lang="en-GB" sz="2400" dirty="0" smtClean="0">
                <a:solidFill>
                  <a:srgbClr val="000000"/>
                </a:solidFill>
                <a:cs typeface="Arial" panose="020B0604020202020204" pitchFamily="34" charset="0"/>
              </a:rPr>
              <a:t>teacher assessment (TA) </a:t>
            </a:r>
            <a:r>
              <a:rPr lang="en-GB" sz="2400" dirty="0">
                <a:solidFill>
                  <a:srgbClr val="000000"/>
                </a:solidFill>
                <a:cs typeface="Arial" panose="020B0604020202020204" pitchFamily="34" charset="0"/>
              </a:rPr>
              <a:t>frameworks for </a:t>
            </a:r>
            <a:r>
              <a:rPr lang="en-GB" sz="2400" u="sng" dirty="0">
                <a:solidFill>
                  <a:srgbClr val="000000"/>
                </a:solidFill>
                <a:cs typeface="Arial" panose="020B0604020202020204" pitchFamily="34" charset="0"/>
                <a:hlinkClick r:id="rId4"/>
              </a:rPr>
              <a:t>key stage 1</a:t>
            </a:r>
            <a:r>
              <a:rPr lang="en-GB" sz="2400" dirty="0">
                <a:solidFill>
                  <a:srgbClr val="000000"/>
                </a:solidFill>
                <a:cs typeface="Arial" panose="020B0604020202020204" pitchFamily="34" charset="0"/>
              </a:rPr>
              <a:t> and </a:t>
            </a:r>
            <a:r>
              <a:rPr lang="en-GB" sz="2400" u="sng" dirty="0">
                <a:solidFill>
                  <a:srgbClr val="000000"/>
                </a:solidFill>
                <a:cs typeface="Arial" panose="020B0604020202020204" pitchFamily="34" charset="0"/>
                <a:hlinkClick r:id="rId5"/>
              </a:rPr>
              <a:t>key stage 2</a:t>
            </a:r>
            <a:r>
              <a:rPr lang="en-GB" sz="2400" dirty="0">
                <a:solidFill>
                  <a:srgbClr val="000000"/>
                </a:solidFill>
                <a:cs typeface="Arial" panose="020B0604020202020204" pitchFamily="34" charset="0"/>
              </a:rPr>
              <a:t> for use in 2018 and updated the interim pre-key stage standards for writing for </a:t>
            </a:r>
            <a:r>
              <a:rPr lang="en-GB" sz="2400" u="sng" dirty="0">
                <a:solidFill>
                  <a:srgbClr val="000000"/>
                </a:solidFill>
                <a:cs typeface="Arial" panose="020B0604020202020204" pitchFamily="34" charset="0"/>
                <a:hlinkClick r:id="rId6"/>
              </a:rPr>
              <a:t>key stage1</a:t>
            </a:r>
            <a:r>
              <a:rPr lang="en-GB" sz="2400" dirty="0">
                <a:solidFill>
                  <a:srgbClr val="000000"/>
                </a:solidFill>
                <a:cs typeface="Arial" panose="020B0604020202020204" pitchFamily="34" charset="0"/>
              </a:rPr>
              <a:t> and </a:t>
            </a:r>
            <a:r>
              <a:rPr lang="en-GB" sz="2400" u="sng" dirty="0">
                <a:solidFill>
                  <a:srgbClr val="000000"/>
                </a:solidFill>
                <a:cs typeface="Arial" panose="020B0604020202020204" pitchFamily="34" charset="0"/>
                <a:hlinkClick r:id="rId7"/>
              </a:rPr>
              <a:t>key stage 2</a:t>
            </a:r>
            <a:r>
              <a:rPr lang="en-GB" sz="2400" dirty="0">
                <a:solidFill>
                  <a:srgbClr val="000000"/>
                </a:solidFill>
                <a:cs typeface="Arial" panose="020B0604020202020204" pitchFamily="34" charset="0"/>
              </a:rPr>
              <a:t> to align with changes made to the TA frameworks</a:t>
            </a:r>
            <a:r>
              <a:rPr lang="en-GB" sz="2400" dirty="0" smtClean="0">
                <a:solidFill>
                  <a:srgbClr val="000000"/>
                </a:solidFill>
                <a:cs typeface="Arial" panose="020B0604020202020204" pitchFamily="34" charset="0"/>
              </a:rPr>
              <a:t>.</a:t>
            </a:r>
            <a:endParaRPr lang="en-GB" sz="2400" dirty="0">
              <a:solidFill>
                <a:srgbClr val="000000"/>
              </a:solidFill>
              <a:cs typeface="Arial" panose="020B0604020202020204" pitchFamily="34" charset="0"/>
            </a:endParaRPr>
          </a:p>
        </p:txBody>
      </p:sp>
      <p:pic>
        <p:nvPicPr>
          <p:cNvPr id="2051" name="Picture 3">
            <a:hlinkClick r:id="rId8"/>
          </p:cNvPr>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30517" t="16143" r="30690" b="25667"/>
          <a:stretch/>
        </p:blipFill>
        <p:spPr bwMode="auto">
          <a:xfrm>
            <a:off x="7274683" y="4555184"/>
            <a:ext cx="1401773" cy="1682128"/>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2052" name="Picture 4">
            <a:hlinkClick r:id="rId10"/>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30992" t="22467" r="38103" b="58121"/>
          <a:stretch/>
        </p:blipFill>
        <p:spPr bwMode="auto">
          <a:xfrm>
            <a:off x="4139952" y="5759636"/>
            <a:ext cx="1810468" cy="909724"/>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3" name="Rectangle 2"/>
          <p:cNvSpPr/>
          <p:nvPr/>
        </p:nvSpPr>
        <p:spPr>
          <a:xfrm>
            <a:off x="107503" y="4509120"/>
            <a:ext cx="7128793" cy="1200329"/>
          </a:xfrm>
          <a:prstGeom prst="rect">
            <a:avLst/>
          </a:prstGeom>
        </p:spPr>
        <p:txBody>
          <a:bodyPr wrap="square">
            <a:spAutoFit/>
          </a:bodyPr>
          <a:lstStyle/>
          <a:p>
            <a:r>
              <a:rPr lang="en-GB" sz="2400" dirty="0">
                <a:solidFill>
                  <a:srgbClr val="000000"/>
                </a:solidFill>
                <a:cs typeface="Arial" panose="020B0604020202020204" pitchFamily="34" charset="0"/>
              </a:rPr>
              <a:t>The government has responded also to the parallel consultation on the recommendations of the Rochford Review (October 2016).</a:t>
            </a:r>
          </a:p>
        </p:txBody>
      </p:sp>
    </p:spTree>
    <p:extLst>
      <p:ext uri="{BB962C8B-B14F-4D97-AF65-F5344CB8AC3E}">
        <p14:creationId xmlns:p14="http://schemas.microsoft.com/office/powerpoint/2010/main" val="2888748411"/>
      </p:ext>
    </p:extLst>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574384" y="836712"/>
            <a:ext cx="8077200" cy="1143000"/>
          </a:xfrm>
        </p:spPr>
        <p:txBody>
          <a:bodyPr/>
          <a:lstStyle/>
          <a:p>
            <a:pPr algn="ctr"/>
            <a:r>
              <a:rPr lang="en-GB" dirty="0"/>
              <a:t>Governance</a:t>
            </a:r>
          </a:p>
        </p:txBody>
      </p:sp>
    </p:spTree>
    <p:extLst>
      <p:ext uri="{BB962C8B-B14F-4D97-AF65-F5344CB8AC3E}">
        <p14:creationId xmlns:p14="http://schemas.microsoft.com/office/powerpoint/2010/main" val="1347629688"/>
      </p:ext>
    </p:extLst>
  </p:cSld>
  <p:clrMapOvr>
    <a:masterClrMapping/>
  </p:clrMapOvr>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72008" y="-39589"/>
            <a:ext cx="8964488" cy="6924973"/>
          </a:xfrm>
          <a:prstGeom prst="rect">
            <a:avLst/>
          </a:prstGeom>
        </p:spPr>
        <p:txBody>
          <a:bodyPr wrap="square">
            <a:spAutoFit/>
          </a:bodyPr>
          <a:lstStyle/>
          <a:p>
            <a:pPr marL="342900" indent="-342900">
              <a:buFont typeface="Wingdings" panose="05000000000000000000" pitchFamily="2" charset="2"/>
              <a:buChar char="§"/>
            </a:pPr>
            <a:r>
              <a:rPr lang="en-GB" sz="2400" dirty="0">
                <a:solidFill>
                  <a:srgbClr val="000000"/>
                </a:solidFill>
                <a:cs typeface="Arial" panose="020B0604020202020204" pitchFamily="34" charset="0"/>
              </a:rPr>
              <a:t>Revise ELGs to ‘make them clearer and align them more closely with teaching in KS1’;</a:t>
            </a:r>
          </a:p>
          <a:p>
            <a:endParaRPr lang="en-GB" sz="600" dirty="0">
              <a:solidFill>
                <a:srgbClr val="000000"/>
              </a:solidFill>
              <a:cs typeface="Arial" panose="020B0604020202020204" pitchFamily="34" charset="0"/>
            </a:endParaRPr>
          </a:p>
          <a:p>
            <a:pPr marL="342900" indent="-342900">
              <a:buFont typeface="Wingdings" panose="05000000000000000000" pitchFamily="2" charset="2"/>
              <a:buChar char="§"/>
            </a:pPr>
            <a:r>
              <a:rPr lang="en-GB" sz="2400" dirty="0">
                <a:solidFill>
                  <a:srgbClr val="000000"/>
                </a:solidFill>
                <a:cs typeface="Arial" panose="020B0604020202020204" pitchFamily="34" charset="0"/>
              </a:rPr>
              <a:t>Introduce YR baseline ‘to act as the start point for measuring progress’ </a:t>
            </a:r>
            <a:r>
              <a:rPr lang="en-GB" sz="2400" dirty="0" smtClean="0">
                <a:solidFill>
                  <a:srgbClr val="000000"/>
                </a:solidFill>
                <a:cs typeface="Arial" panose="020B0604020202020204" pitchFamily="34" charset="0"/>
              </a:rPr>
              <a:t>(Autumn 2020</a:t>
            </a:r>
            <a:r>
              <a:rPr lang="en-GB" sz="2400" dirty="0">
                <a:solidFill>
                  <a:srgbClr val="000000"/>
                </a:solidFill>
                <a:cs typeface="Arial" panose="020B0604020202020204" pitchFamily="34" charset="0"/>
              </a:rPr>
              <a:t>) … therefore, new KS2 progress measures (2027);</a:t>
            </a:r>
          </a:p>
          <a:p>
            <a:endParaRPr lang="en-GB" sz="600" dirty="0">
              <a:solidFill>
                <a:srgbClr val="000000"/>
              </a:solidFill>
              <a:cs typeface="Arial" panose="020B0604020202020204" pitchFamily="34" charset="0"/>
            </a:endParaRPr>
          </a:p>
          <a:p>
            <a:pPr marL="342900" indent="-342900">
              <a:buFont typeface="Wingdings" panose="05000000000000000000" pitchFamily="2" charset="2"/>
              <a:buChar char="§"/>
            </a:pPr>
            <a:r>
              <a:rPr lang="en-GB" sz="2400" dirty="0">
                <a:solidFill>
                  <a:srgbClr val="000000"/>
                </a:solidFill>
                <a:cs typeface="Arial" panose="020B0604020202020204" pitchFamily="34" charset="0"/>
              </a:rPr>
              <a:t>Remove statutory KS1 TA ‘once the reception baseline is fully established’ (2023);</a:t>
            </a:r>
          </a:p>
          <a:p>
            <a:endParaRPr lang="en-GB" sz="600" dirty="0">
              <a:solidFill>
                <a:srgbClr val="000000"/>
              </a:solidFill>
              <a:cs typeface="Arial" panose="020B0604020202020204" pitchFamily="34" charset="0"/>
            </a:endParaRPr>
          </a:p>
          <a:p>
            <a:pPr marL="342900" indent="-342900">
              <a:buFont typeface="Wingdings" panose="05000000000000000000" pitchFamily="2" charset="2"/>
              <a:buChar char="§"/>
            </a:pPr>
            <a:r>
              <a:rPr lang="en-GB" sz="2400" dirty="0">
                <a:solidFill>
                  <a:srgbClr val="000000"/>
                </a:solidFill>
                <a:cs typeface="Arial" panose="020B0604020202020204" pitchFamily="34" charset="0"/>
              </a:rPr>
              <a:t>Introduce times tables check at the end of Y4 (2020);</a:t>
            </a:r>
          </a:p>
          <a:p>
            <a:endParaRPr lang="en-GB" sz="600" dirty="0">
              <a:solidFill>
                <a:srgbClr val="000000"/>
              </a:solidFill>
              <a:cs typeface="Arial" panose="020B0604020202020204" pitchFamily="34" charset="0"/>
            </a:endParaRPr>
          </a:p>
          <a:p>
            <a:pPr marL="342900" indent="-342900">
              <a:buFont typeface="Wingdings" panose="05000000000000000000" pitchFamily="2" charset="2"/>
              <a:buChar char="§"/>
            </a:pPr>
            <a:r>
              <a:rPr lang="en-GB" sz="2400" dirty="0">
                <a:solidFill>
                  <a:srgbClr val="000000"/>
                </a:solidFill>
                <a:cs typeface="Arial" panose="020B0604020202020204" pitchFamily="34" charset="0"/>
              </a:rPr>
              <a:t>Remove requirement for end of KS2 statutory TA in reading and mathematics (2019);</a:t>
            </a:r>
          </a:p>
          <a:p>
            <a:endParaRPr lang="en-GB" sz="600" dirty="0">
              <a:solidFill>
                <a:srgbClr val="000000"/>
              </a:solidFill>
              <a:cs typeface="Arial" panose="020B0604020202020204" pitchFamily="34" charset="0"/>
            </a:endParaRPr>
          </a:p>
          <a:p>
            <a:pPr marL="342900" indent="-342900">
              <a:buFont typeface="Wingdings" panose="05000000000000000000" pitchFamily="2" charset="2"/>
              <a:buChar char="§"/>
            </a:pPr>
            <a:r>
              <a:rPr lang="en-GB" sz="2400" dirty="0">
                <a:solidFill>
                  <a:srgbClr val="000000"/>
                </a:solidFill>
                <a:cs typeface="Arial" panose="020B0604020202020204" pitchFamily="34" charset="0"/>
              </a:rPr>
              <a:t>Improve KS1/KS2 writing TA 'by giving teachers greater scope to use their professional judgement when assessing pupils (2018);</a:t>
            </a:r>
          </a:p>
          <a:p>
            <a:endParaRPr lang="en-GB" sz="600" dirty="0">
              <a:solidFill>
                <a:srgbClr val="000000"/>
              </a:solidFill>
              <a:cs typeface="Arial" panose="020B0604020202020204" pitchFamily="34" charset="0"/>
            </a:endParaRPr>
          </a:p>
          <a:p>
            <a:pPr marL="342900" indent="-342900">
              <a:buFont typeface="Wingdings" panose="05000000000000000000" pitchFamily="2" charset="2"/>
              <a:buChar char="§"/>
            </a:pPr>
            <a:r>
              <a:rPr lang="en-GB" sz="2400" dirty="0">
                <a:solidFill>
                  <a:srgbClr val="000000"/>
                </a:solidFill>
                <a:cs typeface="Arial" panose="020B0604020202020204" pitchFamily="34" charset="0"/>
              </a:rPr>
              <a:t>‘Improve the statutory assessment of pupils working below the standard of national curriculum tests by extending the interim pre-key stage standards to cover all pupils engaged in subject specific </a:t>
            </a:r>
            <a:r>
              <a:rPr lang="en-GB" sz="2400" dirty="0" smtClean="0">
                <a:solidFill>
                  <a:srgbClr val="000000"/>
                </a:solidFill>
                <a:cs typeface="Arial" panose="020B0604020202020204" pitchFamily="34" charset="0"/>
              </a:rPr>
              <a:t>learning</a:t>
            </a:r>
            <a:r>
              <a:rPr lang="en-GB" sz="2400" dirty="0">
                <a:solidFill>
                  <a:srgbClr val="000000"/>
                </a:solidFill>
                <a:cs typeface="Arial" panose="020B0604020202020204" pitchFamily="34" charset="0"/>
              </a:rPr>
              <a:t> </a:t>
            </a:r>
            <a:r>
              <a:rPr lang="en-GB" sz="2400" dirty="0" smtClean="0">
                <a:solidFill>
                  <a:srgbClr val="000000"/>
                </a:solidFill>
                <a:cs typeface="Arial" panose="020B0604020202020204" pitchFamily="34" charset="0"/>
              </a:rPr>
              <a:t>… ’</a:t>
            </a:r>
            <a:endParaRPr lang="en-GB" sz="2400" dirty="0">
              <a:solidFill>
                <a:srgbClr val="000000"/>
              </a:solidFill>
              <a:cs typeface="Arial" panose="020B0604020202020204" pitchFamily="34" charset="0"/>
            </a:endParaRPr>
          </a:p>
        </p:txBody>
      </p:sp>
    </p:spTree>
    <p:extLst>
      <p:ext uri="{BB962C8B-B14F-4D97-AF65-F5344CB8AC3E}">
        <p14:creationId xmlns:p14="http://schemas.microsoft.com/office/powerpoint/2010/main" val="4234139875"/>
      </p:ext>
    </p:extLst>
  </p:cSld>
  <p:clrMapOvr>
    <a:masterClrMapping/>
  </p:clrMapOvr>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5"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18061" t="18077" r="19224" b="34887"/>
          <a:stretch/>
        </p:blipFill>
        <p:spPr bwMode="auto">
          <a:xfrm>
            <a:off x="251520" y="188640"/>
            <a:ext cx="8640960" cy="5184576"/>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484569482"/>
      </p:ext>
    </p:extLst>
  </p:cSld>
  <p:clrMapOvr>
    <a:masterClrMapping/>
  </p:clrMapOvr>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hlinkClick r:id="rId2"/>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844" t="26347" r="15948" b="17241"/>
          <a:stretch/>
        </p:blipFill>
        <p:spPr bwMode="auto">
          <a:xfrm>
            <a:off x="683568" y="260648"/>
            <a:ext cx="7632848" cy="5202859"/>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3512500071"/>
      </p:ext>
    </p:extLst>
  </p:cSld>
  <p:clrMapOvr>
    <a:masterClrMapping/>
  </p:clrMapOvr>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8104" t="54149" r="25000" b="29687"/>
          <a:stretch/>
        </p:blipFill>
        <p:spPr bwMode="auto">
          <a:xfrm>
            <a:off x="251520" y="332656"/>
            <a:ext cx="8554549" cy="1944216"/>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5123" name="Picture 3">
            <a:hlinkClick r:id="rId3"/>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6336" t="12742" r="30991" b="47980"/>
          <a:stretch/>
        </p:blipFill>
        <p:spPr bwMode="auto">
          <a:xfrm>
            <a:off x="251521" y="2531065"/>
            <a:ext cx="4055288" cy="2986167"/>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5124" name="Picture 4">
            <a:hlinkClick r:id="rId5"/>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6595" t="13389" r="31638" b="48141"/>
          <a:stretch/>
        </p:blipFill>
        <p:spPr bwMode="auto">
          <a:xfrm>
            <a:off x="4771495" y="2531065"/>
            <a:ext cx="4048977" cy="2983456"/>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3866594500"/>
      </p:ext>
    </p:extLst>
  </p:cSld>
  <p:clrMapOvr>
    <a:masterClrMapping/>
  </p:clrMapOvr>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a:hlinkClick r:id="rId2"/>
          </p:cNvPr>
          <p:cNvPicPr>
            <a:picLocks noChangeAspect="1" noChangeArrowheads="1"/>
          </p:cNvPicPr>
          <p:nvPr/>
        </p:nvPicPr>
        <p:blipFill rotWithShape="1">
          <a:blip r:embed="rId3">
            <a:duotone>
              <a:schemeClr val="bg2">
                <a:shade val="45000"/>
                <a:satMod val="135000"/>
              </a:schemeClr>
              <a:prstClr val="white"/>
            </a:duotone>
            <a:extLst>
              <a:ext uri="{BEBA8EAE-BF5A-486C-A8C5-ECC9F3942E4B}">
                <a14:imgProps xmlns:a14="http://schemas.microsoft.com/office/drawing/2010/main">
                  <a14:imgLayer r:embed="rId4">
                    <a14:imgEffect>
                      <a14:colorTemperature colorTemp="8800"/>
                    </a14:imgEffect>
                  </a14:imgLayer>
                </a14:imgProps>
              </a:ext>
              <a:ext uri="{28A0092B-C50C-407E-A947-70E740481C1C}">
                <a14:useLocalDpi xmlns:a14="http://schemas.microsoft.com/office/drawing/2010/main" val="0"/>
              </a:ext>
            </a:extLst>
          </a:blip>
          <a:srcRect l="31810" t="13093" r="27328" b="37284"/>
          <a:stretch/>
        </p:blipFill>
        <p:spPr bwMode="auto">
          <a:xfrm>
            <a:off x="6310223" y="272216"/>
            <a:ext cx="2582257" cy="2508712"/>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3" name="Rectangle 2"/>
          <p:cNvSpPr/>
          <p:nvPr/>
        </p:nvSpPr>
        <p:spPr>
          <a:xfrm>
            <a:off x="179512" y="116632"/>
            <a:ext cx="5760640" cy="1569660"/>
          </a:xfrm>
          <a:prstGeom prst="rect">
            <a:avLst/>
          </a:prstGeom>
        </p:spPr>
        <p:txBody>
          <a:bodyPr wrap="square">
            <a:spAutoFit/>
          </a:bodyPr>
          <a:lstStyle/>
          <a:p>
            <a:r>
              <a:rPr lang="en-GB" sz="3200" b="1" dirty="0" smtClean="0">
                <a:solidFill>
                  <a:srgbClr val="2D2DB9">
                    <a:lumMod val="50000"/>
                  </a:srgbClr>
                </a:solidFill>
                <a:latin typeface="Trebuchet MS" panose="020B0603020202020204" pitchFamily="34" charset="0"/>
              </a:rPr>
              <a:t>Analyse School Performance (ASP) and Inspection Data Summary Report (IDSR)</a:t>
            </a:r>
            <a:endParaRPr lang="en-GB" sz="3200" b="1" dirty="0">
              <a:solidFill>
                <a:srgbClr val="2D2DB9">
                  <a:lumMod val="50000"/>
                </a:srgbClr>
              </a:solidFill>
              <a:latin typeface="Trebuchet MS" panose="020B0603020202020204" pitchFamily="34" charset="0"/>
            </a:endParaRPr>
          </a:p>
        </p:txBody>
      </p:sp>
      <p:sp>
        <p:nvSpPr>
          <p:cNvPr id="2" name="Rectangle 1"/>
          <p:cNvSpPr/>
          <p:nvPr/>
        </p:nvSpPr>
        <p:spPr>
          <a:xfrm>
            <a:off x="179512" y="1796623"/>
            <a:ext cx="6048672" cy="1200329"/>
          </a:xfrm>
          <a:prstGeom prst="rect">
            <a:avLst/>
          </a:prstGeom>
        </p:spPr>
        <p:txBody>
          <a:bodyPr wrap="square">
            <a:spAutoFit/>
          </a:bodyPr>
          <a:lstStyle/>
          <a:p>
            <a:r>
              <a:rPr lang="en-GB" sz="2400" dirty="0" smtClean="0">
                <a:solidFill>
                  <a:srgbClr val="000000"/>
                </a:solidFill>
                <a:cs typeface="Arial" panose="020B0604020202020204" pitchFamily="34" charset="0"/>
              </a:rPr>
              <a:t>The </a:t>
            </a:r>
            <a:r>
              <a:rPr lang="en-GB" sz="2400" dirty="0">
                <a:solidFill>
                  <a:srgbClr val="000000"/>
                </a:solidFill>
                <a:cs typeface="Arial" panose="020B0604020202020204" pitchFamily="34" charset="0"/>
              </a:rPr>
              <a:t>replacement for </a:t>
            </a:r>
            <a:r>
              <a:rPr lang="en-GB" sz="2400" b="1" dirty="0">
                <a:solidFill>
                  <a:srgbClr val="800000"/>
                </a:solidFill>
                <a:cs typeface="Arial" panose="020B0604020202020204" pitchFamily="34" charset="0"/>
              </a:rPr>
              <a:t>RAISEonline</a:t>
            </a:r>
            <a:r>
              <a:rPr lang="en-GB" sz="2400" dirty="0">
                <a:solidFill>
                  <a:srgbClr val="000000"/>
                </a:solidFill>
                <a:cs typeface="Arial" panose="020B0604020202020204" pitchFamily="34" charset="0"/>
              </a:rPr>
              <a:t> is a web-based system called Analyse School Performance (ASP). </a:t>
            </a:r>
          </a:p>
        </p:txBody>
      </p:sp>
      <p:pic>
        <p:nvPicPr>
          <p:cNvPr id="6147" name="Picture 3"/>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0733" t="11476" r="12198" b="22414"/>
          <a:stretch/>
        </p:blipFill>
        <p:spPr bwMode="auto">
          <a:xfrm>
            <a:off x="260324" y="3054644"/>
            <a:ext cx="3483584" cy="2390580"/>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4" name="Rectangle 3"/>
          <p:cNvSpPr/>
          <p:nvPr/>
        </p:nvSpPr>
        <p:spPr>
          <a:xfrm>
            <a:off x="3923928" y="2911584"/>
            <a:ext cx="5220072" cy="2677656"/>
          </a:xfrm>
          <a:prstGeom prst="rect">
            <a:avLst/>
          </a:prstGeom>
        </p:spPr>
        <p:txBody>
          <a:bodyPr wrap="square">
            <a:spAutoFit/>
          </a:bodyPr>
          <a:lstStyle/>
          <a:p>
            <a:r>
              <a:rPr lang="en-GB" sz="2400" dirty="0">
                <a:solidFill>
                  <a:srgbClr val="000000"/>
                </a:solidFill>
                <a:cs typeface="Arial" panose="020B0604020202020204" pitchFamily="34" charset="0"/>
              </a:rPr>
              <a:t>T</a:t>
            </a:r>
            <a:r>
              <a:rPr lang="en-GB" sz="2400" dirty="0" smtClean="0">
                <a:solidFill>
                  <a:srgbClr val="000000"/>
                </a:solidFill>
                <a:cs typeface="Arial" panose="020B0604020202020204" pitchFamily="34" charset="0"/>
              </a:rPr>
              <a:t>he IDSR replaces the </a:t>
            </a:r>
            <a:r>
              <a:rPr lang="en-GB" sz="2400" b="1" dirty="0">
                <a:solidFill>
                  <a:srgbClr val="800000"/>
                </a:solidFill>
                <a:cs typeface="Arial" panose="020B0604020202020204" pitchFamily="34" charset="0"/>
              </a:rPr>
              <a:t>inspection </a:t>
            </a:r>
            <a:r>
              <a:rPr lang="en-GB" sz="2400" b="1" dirty="0" smtClean="0">
                <a:solidFill>
                  <a:srgbClr val="800000"/>
                </a:solidFill>
                <a:cs typeface="Arial" panose="020B0604020202020204" pitchFamily="34" charset="0"/>
              </a:rPr>
              <a:t>dashboard</a:t>
            </a:r>
            <a:r>
              <a:rPr lang="en-GB" sz="2400" dirty="0" smtClean="0">
                <a:solidFill>
                  <a:srgbClr val="000000"/>
                </a:solidFill>
                <a:cs typeface="Arial" panose="020B0604020202020204" pitchFamily="34" charset="0"/>
              </a:rPr>
              <a:t>.  ‘The </a:t>
            </a:r>
            <a:r>
              <a:rPr lang="en-GB" sz="2400" dirty="0">
                <a:solidFill>
                  <a:srgbClr val="000000"/>
                </a:solidFill>
                <a:cs typeface="Arial" panose="020B0604020202020204" pitchFamily="34" charset="0"/>
              </a:rPr>
              <a:t>IDSR includes context pages, showing pupil </a:t>
            </a:r>
            <a:r>
              <a:rPr lang="en-GB" sz="2400" dirty="0" smtClean="0">
                <a:solidFill>
                  <a:srgbClr val="000000"/>
                </a:solidFill>
                <a:cs typeface="Arial" panose="020B0604020202020204" pitchFamily="34" charset="0"/>
              </a:rPr>
              <a:t>characteristics, year </a:t>
            </a:r>
            <a:r>
              <a:rPr lang="en-GB" sz="2400" dirty="0">
                <a:solidFill>
                  <a:srgbClr val="000000"/>
                </a:solidFill>
                <a:cs typeface="Arial" panose="020B0604020202020204" pitchFamily="34" charset="0"/>
              </a:rPr>
              <a:t>group data and prior attainment. It includes a front page showing an overview of the data, and </a:t>
            </a:r>
            <a:r>
              <a:rPr lang="en-GB" sz="2400" i="1" dirty="0" smtClean="0">
                <a:solidFill>
                  <a:srgbClr val="000000"/>
                </a:solidFill>
                <a:cs typeface="Arial" panose="020B0604020202020204" pitchFamily="34" charset="0"/>
              </a:rPr>
              <a:t>areas </a:t>
            </a:r>
            <a:r>
              <a:rPr lang="en-GB" sz="2400" i="1" dirty="0">
                <a:solidFill>
                  <a:srgbClr val="000000"/>
                </a:solidFill>
                <a:cs typeface="Arial" panose="020B0604020202020204" pitchFamily="34" charset="0"/>
              </a:rPr>
              <a:t>to </a:t>
            </a:r>
            <a:r>
              <a:rPr lang="en-GB" sz="2400" i="1" dirty="0" smtClean="0">
                <a:solidFill>
                  <a:srgbClr val="000000"/>
                </a:solidFill>
                <a:cs typeface="Arial" panose="020B0604020202020204" pitchFamily="34" charset="0"/>
              </a:rPr>
              <a:t>investigate </a:t>
            </a:r>
            <a:r>
              <a:rPr lang="en-GB" sz="2400" dirty="0" smtClean="0">
                <a:solidFill>
                  <a:srgbClr val="000000"/>
                </a:solidFill>
                <a:cs typeface="Arial" panose="020B0604020202020204" pitchFamily="34" charset="0"/>
              </a:rPr>
              <a:t>.’ </a:t>
            </a:r>
            <a:endParaRPr lang="en-GB" sz="2400" dirty="0">
              <a:solidFill>
                <a:srgbClr val="000000"/>
              </a:solidFill>
              <a:cs typeface="Arial" panose="020B0604020202020204" pitchFamily="34" charset="0"/>
            </a:endParaRPr>
          </a:p>
        </p:txBody>
      </p:sp>
    </p:spTree>
    <p:extLst>
      <p:ext uri="{BB962C8B-B14F-4D97-AF65-F5344CB8AC3E}">
        <p14:creationId xmlns:p14="http://schemas.microsoft.com/office/powerpoint/2010/main" val="4211971950"/>
      </p:ext>
    </p:extLst>
  </p:cSld>
  <p:clrMapOvr>
    <a:masterClrMapping/>
  </p:clrMapOvr>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7171" name="Picture 3">
            <a:hlinkClick r:id="rId3"/>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1337" t="59133" r="38362" b="13712"/>
          <a:stretch/>
        </p:blipFill>
        <p:spPr bwMode="auto">
          <a:xfrm>
            <a:off x="107504" y="116632"/>
            <a:ext cx="4441835" cy="1918324"/>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7172" name="Picture 4"/>
          <p:cNvPicPr>
            <a:picLocks noChangeAspect="1" noChangeArrowheads="1"/>
          </p:cNvPicPr>
          <p:nvPr/>
        </p:nvPicPr>
        <p:blipFill rotWithShape="1">
          <a:blip r:embed="rId5">
            <a:extLst>
              <a:ext uri="{28A0092B-C50C-407E-A947-70E740481C1C}">
                <a14:useLocalDpi xmlns:a14="http://schemas.microsoft.com/office/drawing/2010/main" val="0"/>
              </a:ext>
            </a:extLst>
          </a:blip>
          <a:srcRect l="4445" t="24711" r="30172" b="49244"/>
          <a:stretch/>
        </p:blipFill>
        <p:spPr bwMode="auto">
          <a:xfrm>
            <a:off x="107504" y="3991675"/>
            <a:ext cx="8710554" cy="2775807"/>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7170" name="Picture 2">
            <a:hlinkClick r:id="rId6"/>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26121" t="30064" r="33146" b="46013"/>
          <a:stretch/>
        </p:blipFill>
        <p:spPr bwMode="auto">
          <a:xfrm>
            <a:off x="1444643" y="2087195"/>
            <a:ext cx="3775429" cy="1773853"/>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7173" name="Picture 5"/>
          <p:cNvPicPr>
            <a:picLocks noChangeAspect="1" noChangeArrowheads="1"/>
          </p:cNvPicPr>
          <p:nvPr/>
        </p:nvPicPr>
        <p:blipFill rotWithShape="1">
          <a:blip r:embed="rId8">
            <a:extLst>
              <a:ext uri="{28A0092B-C50C-407E-A947-70E740481C1C}">
                <a14:useLocalDpi xmlns:a14="http://schemas.microsoft.com/office/drawing/2010/main" val="0"/>
              </a:ext>
            </a:extLst>
          </a:blip>
          <a:srcRect l="70302" t="25154" r="3060" b="27128"/>
          <a:stretch/>
        </p:blipFill>
        <p:spPr bwMode="auto">
          <a:xfrm>
            <a:off x="5498474" y="116632"/>
            <a:ext cx="3466014" cy="4967124"/>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1905019897"/>
      </p:ext>
    </p:extLst>
  </p:cSld>
  <p:clrMapOvr>
    <a:masterClrMapping/>
  </p:clrMapOvr>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123" name="Picture 3">
            <a:hlinkClick r:id="rId2"/>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0734" t="26103" r="25524" b="26401"/>
          <a:stretch/>
        </p:blipFill>
        <p:spPr bwMode="auto">
          <a:xfrm>
            <a:off x="395536" y="3573016"/>
            <a:ext cx="4968552" cy="3033144"/>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5122" name="Picture 2">
            <a:hlinkClick r:id="rId2"/>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0777" t="25646" r="25965" b="26509"/>
          <a:stretch/>
        </p:blipFill>
        <p:spPr bwMode="auto">
          <a:xfrm>
            <a:off x="220682" y="292906"/>
            <a:ext cx="4927382" cy="3064086"/>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3" name="Rectangle 2"/>
          <p:cNvSpPr/>
          <p:nvPr/>
        </p:nvSpPr>
        <p:spPr>
          <a:xfrm>
            <a:off x="5436096" y="282128"/>
            <a:ext cx="3600400" cy="4524315"/>
          </a:xfrm>
          <a:prstGeom prst="rect">
            <a:avLst/>
          </a:prstGeom>
        </p:spPr>
        <p:txBody>
          <a:bodyPr wrap="square">
            <a:spAutoFit/>
          </a:bodyPr>
          <a:lstStyle/>
          <a:p>
            <a:r>
              <a:rPr lang="en-GB" sz="2400" dirty="0" smtClean="0">
                <a:latin typeface="Arial" panose="020B0604020202020204" pitchFamily="34" charset="0"/>
                <a:cs typeface="Arial" panose="020B0604020202020204" pitchFamily="34" charset="0"/>
              </a:rPr>
              <a:t>November 2017:</a:t>
            </a:r>
          </a:p>
          <a:p>
            <a:r>
              <a:rPr lang="en-GB" sz="2400" dirty="0" smtClean="0">
                <a:latin typeface="Arial" panose="020B0604020202020204" pitchFamily="34" charset="0"/>
                <a:cs typeface="Arial" panose="020B0604020202020204" pitchFamily="34" charset="0"/>
              </a:rPr>
              <a:t>Ofsted </a:t>
            </a:r>
            <a:r>
              <a:rPr lang="en-GB" sz="2400" dirty="0">
                <a:latin typeface="Arial" panose="020B0604020202020204" pitchFamily="34" charset="0"/>
                <a:cs typeface="Arial" panose="020B0604020202020204" pitchFamily="34" charset="0"/>
              </a:rPr>
              <a:t>has provided </a:t>
            </a:r>
            <a:r>
              <a:rPr lang="en-GB" sz="2400" dirty="0" smtClean="0">
                <a:latin typeface="Arial" panose="020B0604020202020204" pitchFamily="34" charset="0"/>
                <a:cs typeface="Arial" panose="020B0604020202020204" pitchFamily="34" charset="0"/>
              </a:rPr>
              <a:t>documents </a:t>
            </a:r>
            <a:r>
              <a:rPr lang="en-GB" sz="2400" dirty="0">
                <a:latin typeface="Arial" panose="020B0604020202020204" pitchFamily="34" charset="0"/>
                <a:cs typeface="Arial" panose="020B0604020202020204" pitchFamily="34" charset="0"/>
              </a:rPr>
              <a:t>offering guidance on how to interpret the new IDSR:</a:t>
            </a:r>
          </a:p>
          <a:p>
            <a:pPr marL="342900" lvl="0" indent="-342900">
              <a:buFont typeface="Wingdings" panose="05000000000000000000" pitchFamily="2" charset="2"/>
              <a:buChar char="§"/>
            </a:pPr>
            <a:r>
              <a:rPr lang="en-GB" sz="2400" dirty="0">
                <a:latin typeface="Arial" panose="020B0604020202020204" pitchFamily="34" charset="0"/>
                <a:cs typeface="Arial" panose="020B0604020202020204" pitchFamily="34" charset="0"/>
              </a:rPr>
              <a:t>an overview of data in the IDSR and information to assist in interpreting </a:t>
            </a:r>
            <a:r>
              <a:rPr lang="en-GB" sz="2400" dirty="0" smtClean="0">
                <a:latin typeface="Arial" panose="020B0604020202020204" pitchFamily="34" charset="0"/>
                <a:cs typeface="Arial" panose="020B0604020202020204" pitchFamily="34" charset="0"/>
              </a:rPr>
              <a:t>charts;</a:t>
            </a:r>
          </a:p>
          <a:p>
            <a:pPr marL="342900" lvl="0" indent="-342900">
              <a:buFont typeface="Wingdings" panose="05000000000000000000" pitchFamily="2" charset="2"/>
              <a:buChar char="§"/>
            </a:pPr>
            <a:r>
              <a:rPr lang="en-GB" sz="2400" dirty="0" smtClean="0">
                <a:latin typeface="Arial" panose="020B0604020202020204" pitchFamily="34" charset="0"/>
                <a:cs typeface="Arial" panose="020B0604020202020204" pitchFamily="34" charset="0"/>
              </a:rPr>
              <a:t>details </a:t>
            </a:r>
            <a:r>
              <a:rPr lang="en-GB" sz="2400" dirty="0">
                <a:latin typeface="Arial" panose="020B0604020202020204" pitchFamily="34" charset="0"/>
                <a:cs typeface="Arial" panose="020B0604020202020204" pitchFamily="34" charset="0"/>
              </a:rPr>
              <a:t>on how the ‘Areas to investigate’ are generated.</a:t>
            </a:r>
          </a:p>
        </p:txBody>
      </p:sp>
    </p:spTree>
    <p:extLst>
      <p:ext uri="{BB962C8B-B14F-4D97-AF65-F5344CB8AC3E}">
        <p14:creationId xmlns:p14="http://schemas.microsoft.com/office/powerpoint/2010/main" val="1818046558"/>
      </p:ext>
    </p:extLst>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l="34366" t="18038" r="32412" b="6198"/>
          <a:stretch/>
        </p:blipFill>
        <p:spPr bwMode="auto">
          <a:xfrm>
            <a:off x="2783458" y="620688"/>
            <a:ext cx="3372718" cy="4807267"/>
          </a:xfrm>
          <a:prstGeom prst="rect">
            <a:avLst/>
          </a:prstGeom>
          <a:noFill/>
          <a:ln w="1905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973232405"/>
      </p:ext>
    </p:extLst>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115616" y="1106742"/>
            <a:ext cx="7056784" cy="4410490"/>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5" name="Title 1"/>
          <p:cNvSpPr>
            <a:spLocks noGrp="1"/>
          </p:cNvSpPr>
          <p:nvPr>
            <p:ph type="title"/>
          </p:nvPr>
        </p:nvSpPr>
        <p:spPr>
          <a:xfrm>
            <a:off x="457200" y="-27384"/>
            <a:ext cx="8229600" cy="1143000"/>
          </a:xfrm>
        </p:spPr>
        <p:txBody>
          <a:bodyPr/>
          <a:lstStyle/>
          <a:p>
            <a:pPr algn="ctr"/>
            <a:r>
              <a:rPr lang="en-GB" sz="3200" dirty="0" err="1" smtClean="0"/>
              <a:t>Edubase</a:t>
            </a:r>
            <a:r>
              <a:rPr lang="en-GB" sz="3200" dirty="0" smtClean="0"/>
              <a:t> is now GIAS</a:t>
            </a:r>
            <a:endParaRPr lang="en-GB" sz="3200" dirty="0"/>
          </a:p>
        </p:txBody>
      </p:sp>
    </p:spTree>
    <p:extLst>
      <p:ext uri="{BB962C8B-B14F-4D97-AF65-F5344CB8AC3E}">
        <p14:creationId xmlns:p14="http://schemas.microsoft.com/office/powerpoint/2010/main" val="368985743"/>
      </p:ext>
    </p:extLst>
  </p:cSld>
  <p:clrMapOvr>
    <a:masterClrMapping/>
  </p:clrMapOvr>
  <p:transition/>
  <p:timing>
    <p:tnLst>
      <p:par>
        <p:cTn id="1" dur="indefinite" restart="never" nodeType="tmRoot"/>
      </p:par>
    </p:tnLst>
  </p:timing>
</p:sld>
</file>

<file path=ppt/theme/theme1.xml><?xml version="1.0" encoding="utf-8"?>
<a:theme xmlns:a="http://schemas.openxmlformats.org/drawingml/2006/main" name="4_GCC[1]">
  <a:themeElements>
    <a:clrScheme name="Custom 4">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0000E5"/>
      </a:hlink>
      <a:folHlink>
        <a:srgbClr val="B2B2B2"/>
      </a:folHlink>
    </a:clrScheme>
    <a:fontScheme name="LeadershipPresentationRW">
      <a:majorFont>
        <a:latin typeface="Trebuchet MS"/>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LeadershipPresentationRW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LeadershipPresentationRW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LeadershipPresentationRW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eadershipPresentationRW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LeadershipPresentationRW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LeadershipPresentationRW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LeadershipPresentationRW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HT and Cof Gov briefing March 2016">
  <a:themeElements>
    <a:clrScheme name="Theme 5">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0000E5"/>
      </a:hlink>
      <a:folHlink>
        <a:srgbClr val="B2B2B2"/>
      </a:folHlink>
    </a:clrScheme>
    <a:fontScheme name="LeadershipPresentationRW">
      <a:majorFont>
        <a:latin typeface="Trebuchet MS"/>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LeadershipPresentationRW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LeadershipPresentationRW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LeadershipPresentationRW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eadershipPresentationRW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LeadershipPresentationRW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LeadershipPresentationRW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LeadershipPresentationRW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GCC[1]">
  <a:themeElements>
    <a:clrScheme name="LeadershipPresentationRW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eadershipPresentationRW">
      <a:majorFont>
        <a:latin typeface="Trebuchet MS"/>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LeadershipPresentationRW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LeadershipPresentationRW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LeadershipPresentationRW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eadershipPresentationRW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LeadershipPresentationRW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LeadershipPresentationRW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LeadershipPresentationRW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6_GCC[1]">
  <a:themeElements>
    <a:clrScheme name="Custom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002D89"/>
      </a:hlink>
      <a:folHlink>
        <a:srgbClr val="B2B2B2"/>
      </a:folHlink>
    </a:clrScheme>
    <a:fontScheme name="LeadershipPresentationRW">
      <a:majorFont>
        <a:latin typeface="Trebuchet MS"/>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LeadershipPresentationRW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LeadershipPresentationRW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LeadershipPresentationRW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eadershipPresentationRW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LeadershipPresentationRW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LeadershipPresentationRW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LeadershipPresentationRW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5_GCC[1]">
  <a:themeElements>
    <a:clrScheme name="LeadershipPresentationRW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eadershipPresentationRW">
      <a:majorFont>
        <a:latin typeface="Trebuchet MS"/>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LeadershipPresentationRW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LeadershipPresentationRW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LeadershipPresentationRW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eadershipPresentationRW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LeadershipPresentationRW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LeadershipPresentationRW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LeadershipPresentationRW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_GCC[1]">
  <a:themeElements>
    <a:clrScheme name="LeadershipPresentationRW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eadershipPresentationRW">
      <a:majorFont>
        <a:latin typeface="Trebuchet MS"/>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LeadershipPresentationRW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LeadershipPresentationRW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LeadershipPresentationRW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eadershipPresentationRW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LeadershipPresentationRW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LeadershipPresentationRW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LeadershipPresentationRW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2_GCC[1]">
  <a:themeElements>
    <a:clrScheme name="LeadershipPresentationRW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eadershipPresentationRW">
      <a:majorFont>
        <a:latin typeface="Trebuchet MS"/>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LeadershipPresentationRW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LeadershipPresentationRW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LeadershipPresentationRW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eadershipPresentationRW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LeadershipPresentationRW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LeadershipPresentationRW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LeadershipPresentationRW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Office Theme">
  <a:themeElements>
    <a:clrScheme name="Custom 1">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ED7D3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Blank" id="{B706EACD-EA6B-4E7B-95B6-07E411A3DD26}" vid="{96BCBDBA-7755-4F72-92EE-F736C6CD0488}"/>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1927</TotalTime>
  <Words>6576</Words>
  <Application>Microsoft Office PowerPoint</Application>
  <PresentationFormat>On-screen Show (4:3)</PresentationFormat>
  <Paragraphs>794</Paragraphs>
  <Slides>76</Slides>
  <Notes>38</Notes>
  <HiddenSlides>0</HiddenSlides>
  <MMClips>0</MMClips>
  <ScaleCrop>false</ScaleCrop>
  <HeadingPairs>
    <vt:vector size="8" baseType="variant">
      <vt:variant>
        <vt:lpstr>Theme</vt:lpstr>
      </vt:variant>
      <vt:variant>
        <vt:i4>8</vt:i4>
      </vt:variant>
      <vt:variant>
        <vt:lpstr>Links</vt:lpstr>
      </vt:variant>
      <vt:variant>
        <vt:i4>2</vt:i4>
      </vt:variant>
      <vt:variant>
        <vt:lpstr>Embedded OLE Servers</vt:lpstr>
      </vt:variant>
      <vt:variant>
        <vt:i4>1</vt:i4>
      </vt:variant>
      <vt:variant>
        <vt:lpstr>Slide Titles</vt:lpstr>
      </vt:variant>
      <vt:variant>
        <vt:i4>76</vt:i4>
      </vt:variant>
    </vt:vector>
  </HeadingPairs>
  <TitlesOfParts>
    <vt:vector size="87" baseType="lpstr">
      <vt:lpstr>4_GCC[1]</vt:lpstr>
      <vt:lpstr>HT and Cof Gov briefing March 2016</vt:lpstr>
      <vt:lpstr>GCC[1]</vt:lpstr>
      <vt:lpstr>6_GCC[1]</vt:lpstr>
      <vt:lpstr>5_GCC[1]</vt:lpstr>
      <vt:lpstr>1_GCC[1]</vt:lpstr>
      <vt:lpstr>2_GCC[1]</vt:lpstr>
      <vt:lpstr>Office Theme</vt:lpstr>
      <vt:lpstr>\\svrshfp01\EDS_CountyWide$\ChildrenAndYoungPeoplesStrategy\EP&amp;I\EP&amp;I Oversights\Attendance and Absence\Data and reports\2016-17 absence\DfE Aut 16 and Spr 17\Glos summary for slides.xlsx!Chart1</vt:lpstr>
      <vt:lpstr>\\svrshfp01\EDS_CountyWide$\ChildrenAndYoungPeoplesStrategy\EP&amp;I\EP&amp;I Oversights\Attendance and Absence\Data and reports\2016-17 absence\DfE Aut 16 and Spr 17\Glos summary for slides.xlsx!Chart2</vt:lpstr>
      <vt:lpstr>Worksheet</vt:lpstr>
      <vt:lpstr>Local Authority Briefing</vt:lpstr>
      <vt:lpstr>National and Local Updates</vt:lpstr>
      <vt:lpstr>Ofsted </vt:lpstr>
      <vt:lpstr>Ofsted inspections in Gloucestershire</vt:lpstr>
      <vt:lpstr>Ofsted updates</vt:lpstr>
      <vt:lpstr>Ofsted Experience</vt:lpstr>
      <vt:lpstr>Governance</vt:lpstr>
      <vt:lpstr>PowerPoint Presentation</vt:lpstr>
      <vt:lpstr>Edubase is now GIAS</vt:lpstr>
      <vt:lpstr>Governor training</vt:lpstr>
      <vt:lpstr>GDPR General Data Protection Regulation</vt:lpstr>
      <vt:lpstr>Early Years</vt:lpstr>
      <vt:lpstr>PowerPoint Presentation</vt:lpstr>
      <vt:lpstr>EYFSP Outcomes 2013-14</vt:lpstr>
      <vt:lpstr>PowerPoint Presentation</vt:lpstr>
      <vt:lpstr>PowerPoint Presentation</vt:lpstr>
      <vt:lpstr> </vt:lpstr>
      <vt:lpstr>Reception Baseline</vt:lpstr>
      <vt:lpstr>PowerPoint Presentation</vt:lpstr>
      <vt:lpstr>Early Years Foundation Stage Profile</vt:lpstr>
      <vt:lpstr>PowerPoint Presentation</vt:lpstr>
      <vt:lpstr>PowerPoint Presentation</vt:lpstr>
      <vt:lpstr>PowerPoint Presentation</vt:lpstr>
      <vt:lpstr>PowerPoint Presentation</vt:lpstr>
      <vt:lpstr>Moderation of the EYFSP</vt:lpstr>
      <vt:lpstr> </vt:lpstr>
      <vt:lpstr>School EYFSP preparation</vt:lpstr>
      <vt:lpstr>Evidence for the Profile </vt:lpstr>
      <vt:lpstr> </vt:lpstr>
      <vt:lpstr>  NQTs Please see handout  </vt:lpstr>
      <vt:lpstr>Attendance</vt:lpstr>
      <vt:lpstr>Headteacher Responsibilities </vt:lpstr>
      <vt:lpstr>PowerPoint Presentation</vt:lpstr>
      <vt:lpstr>Safeguarding of pupils with 10+ days unauthorised absence </vt:lpstr>
      <vt:lpstr>Safeguarding of pupils: part-time timetables</vt:lpstr>
      <vt:lpstr>PowerPoint Presentation</vt:lpstr>
      <vt:lpstr>Key data headlines</vt:lpstr>
      <vt:lpstr>PowerPoint Presentation</vt:lpstr>
      <vt:lpstr>PowerPoint Presentation</vt:lpstr>
      <vt:lpstr>Gloucestershire County Council  Securing Regular and Punctual Attendance   Guidance for Schools </vt:lpstr>
      <vt:lpstr>PowerPoint Presentation</vt:lpstr>
      <vt:lpstr>Please contact your Local Authority allocated Inclusion Adviser from the EPI Team with any attendance concerns  or send an email to attendance@gloucestershire.gov.uk </vt:lpstr>
      <vt:lpstr>  Curriculum  </vt:lpstr>
      <vt:lpstr>Curriculum: intent, implementation and impact</vt:lpstr>
      <vt:lpstr>Ofsted: Curriculum Review  (primary and secondary schools) Amanda Spielman Chief HMI Ofsted </vt:lpstr>
      <vt:lpstr>Amanda Spielman (11.10.17)</vt:lpstr>
      <vt:lpstr>GlosEd Leaders</vt:lpstr>
      <vt:lpstr>Online Pupil Survey 2018 </vt:lpstr>
      <vt:lpstr>OPS Lodeseeker Training </vt:lpstr>
      <vt:lpstr>GHLL has 3 sessions available</vt:lpstr>
      <vt:lpstr>Education Endowment Foundation Update</vt:lpstr>
      <vt:lpstr>Gloucestershire 2017-18 Key Stage 1 Improving Literacy Project</vt:lpstr>
      <vt:lpstr>PowerPoint Presentation</vt:lpstr>
      <vt:lpstr>Assessment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2018 KS1/KS2  LA External Moderator Recruitment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Gloucestershire County Council</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Curriculum and Assessment November 2015</dc:title>
  <dc:creator>PRITCHARD-MEAKER, Jane</dc:creator>
  <cp:lastModifiedBy>PRITCHARD-MEAKER, Jane</cp:lastModifiedBy>
  <cp:revision>162</cp:revision>
  <cp:lastPrinted>2017-11-14T11:05:47Z</cp:lastPrinted>
  <dcterms:created xsi:type="dcterms:W3CDTF">2015-11-10T16:45:29Z</dcterms:created>
  <dcterms:modified xsi:type="dcterms:W3CDTF">2017-11-25T14:25:48Z</dcterms:modified>
</cp:coreProperties>
</file>